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5"/>
  </p:notesMasterIdLst>
  <p:sldIdLst>
    <p:sldId id="256" r:id="rId2"/>
    <p:sldId id="265" r:id="rId3"/>
    <p:sldId id="26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747775"/>
          </p15:clr>
        </p15:guide>
        <p15:guide id="2" pos="38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948CB5D-4F6D-437F-A121-51DC62ABB637}">
  <a:tblStyle styleId="{7948CB5D-4F6D-437F-A121-51DC62ABB6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24220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589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eb205fd2b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1eb205fd2b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5680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eb205fd2b6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1eb205fd2b6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798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1973658" y="1574525"/>
            <a:ext cx="76416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101" name="Google Shape;101;p2"/>
          <p:cNvSpPr txBox="1">
            <a:spLocks noGrp="1"/>
          </p:cNvSpPr>
          <p:nvPr>
            <p:ph type="subTitle" idx="1"/>
          </p:nvPr>
        </p:nvSpPr>
        <p:spPr>
          <a:xfrm>
            <a:off x="1973650" y="4629650"/>
            <a:ext cx="76416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oxes">
  <p:cSld name="CUSTOM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>
            <a:spLocks noGrp="1"/>
          </p:cNvSpPr>
          <p:nvPr>
            <p:ph type="title"/>
          </p:nvPr>
        </p:nvSpPr>
        <p:spPr>
          <a:xfrm>
            <a:off x="2388350" y="1239938"/>
            <a:ext cx="7146000" cy="666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subTitle" idx="1"/>
          </p:nvPr>
        </p:nvSpPr>
        <p:spPr>
          <a:xfrm>
            <a:off x="3135625" y="2112038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/>
                <a:ea typeface="Sriracha"/>
                <a:cs typeface="Sriracha"/>
                <a:sym typeface="Srirach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2" name="Google Shape;132;p7"/>
          <p:cNvSpPr txBox="1">
            <a:spLocks noGrp="1"/>
          </p:cNvSpPr>
          <p:nvPr>
            <p:ph type="body" idx="2"/>
          </p:nvPr>
        </p:nvSpPr>
        <p:spPr>
          <a:xfrm>
            <a:off x="3135625" y="2389091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7"/>
          <p:cNvSpPr txBox="1">
            <a:spLocks noGrp="1"/>
          </p:cNvSpPr>
          <p:nvPr>
            <p:ph type="subTitle" idx="3"/>
          </p:nvPr>
        </p:nvSpPr>
        <p:spPr>
          <a:xfrm>
            <a:off x="3135625" y="2982345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/>
                <a:ea typeface="Sriracha"/>
                <a:cs typeface="Sriracha"/>
                <a:sym typeface="Srirach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body" idx="4"/>
          </p:nvPr>
        </p:nvSpPr>
        <p:spPr>
          <a:xfrm>
            <a:off x="3135625" y="3259398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ubTitle" idx="5"/>
          </p:nvPr>
        </p:nvSpPr>
        <p:spPr>
          <a:xfrm>
            <a:off x="3135625" y="3852652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/>
                <a:ea typeface="Sriracha"/>
                <a:cs typeface="Sriracha"/>
                <a:sym typeface="Srirach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body" idx="6"/>
          </p:nvPr>
        </p:nvSpPr>
        <p:spPr>
          <a:xfrm>
            <a:off x="3135625" y="4129705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body" idx="7"/>
          </p:nvPr>
        </p:nvSpPr>
        <p:spPr>
          <a:xfrm>
            <a:off x="3135625" y="5000012"/>
            <a:ext cx="6398700" cy="53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8"/>
          </p:nvPr>
        </p:nvSpPr>
        <p:spPr>
          <a:xfrm>
            <a:off x="3135625" y="4722959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riracha"/>
                <a:ea typeface="Sriracha"/>
                <a:cs typeface="Sriracha"/>
                <a:sym typeface="Srirach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_1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"/>
          <p:cNvSpPr/>
          <p:nvPr/>
        </p:nvSpPr>
        <p:spPr>
          <a:xfrm>
            <a:off x="1850013" y="960079"/>
            <a:ext cx="8051827" cy="4657311"/>
          </a:xfrm>
          <a:custGeom>
            <a:avLst/>
            <a:gdLst/>
            <a:ahLst/>
            <a:cxnLst/>
            <a:rect l="l" t="t" r="r" b="b"/>
            <a:pathLst>
              <a:path w="2558166" h="967753" extrusionOk="0">
                <a:moveTo>
                  <a:pt x="1660108" y="480"/>
                </a:moveTo>
                <a:cubicBezTo>
                  <a:pt x="1567649" y="-1099"/>
                  <a:pt x="1475149" y="1241"/>
                  <a:pt x="1382933" y="7183"/>
                </a:cubicBezTo>
                <a:cubicBezTo>
                  <a:pt x="1246997" y="15948"/>
                  <a:pt x="1111425" y="32011"/>
                  <a:pt x="977513" y="56898"/>
                </a:cubicBezTo>
                <a:cubicBezTo>
                  <a:pt x="864530" y="77888"/>
                  <a:pt x="752802" y="105452"/>
                  <a:pt x="642773" y="138493"/>
                </a:cubicBezTo>
                <a:cubicBezTo>
                  <a:pt x="563795" y="162214"/>
                  <a:pt x="485666" y="188438"/>
                  <a:pt x="409602" y="220467"/>
                </a:cubicBezTo>
                <a:cubicBezTo>
                  <a:pt x="326737" y="255378"/>
                  <a:pt x="245571" y="296499"/>
                  <a:pt x="172665" y="349505"/>
                </a:cubicBezTo>
                <a:cubicBezTo>
                  <a:pt x="124857" y="384274"/>
                  <a:pt x="79963" y="424934"/>
                  <a:pt x="46809" y="474236"/>
                </a:cubicBezTo>
                <a:cubicBezTo>
                  <a:pt x="18229" y="516737"/>
                  <a:pt x="-554" y="566359"/>
                  <a:pt x="12" y="618070"/>
                </a:cubicBezTo>
                <a:cubicBezTo>
                  <a:pt x="215" y="638857"/>
                  <a:pt x="3696" y="659231"/>
                  <a:pt x="11509" y="678541"/>
                </a:cubicBezTo>
                <a:cubicBezTo>
                  <a:pt x="20981" y="701911"/>
                  <a:pt x="35838" y="722690"/>
                  <a:pt x="53245" y="740781"/>
                </a:cubicBezTo>
                <a:cubicBezTo>
                  <a:pt x="75591" y="763968"/>
                  <a:pt x="102066" y="782885"/>
                  <a:pt x="129795" y="799098"/>
                </a:cubicBezTo>
                <a:cubicBezTo>
                  <a:pt x="176430" y="826374"/>
                  <a:pt x="227112" y="846619"/>
                  <a:pt x="278321" y="863487"/>
                </a:cubicBezTo>
                <a:cubicBezTo>
                  <a:pt x="359000" y="890075"/>
                  <a:pt x="442351" y="908523"/>
                  <a:pt x="525985" y="922946"/>
                </a:cubicBezTo>
                <a:cubicBezTo>
                  <a:pt x="631317" y="941102"/>
                  <a:pt x="737581" y="952417"/>
                  <a:pt x="844168" y="959630"/>
                </a:cubicBezTo>
                <a:cubicBezTo>
                  <a:pt x="1061795" y="974366"/>
                  <a:pt x="1280799" y="969273"/>
                  <a:pt x="1497293" y="942555"/>
                </a:cubicBezTo>
                <a:cubicBezTo>
                  <a:pt x="1556962" y="935188"/>
                  <a:pt x="1616469" y="926302"/>
                  <a:pt x="1675653" y="915733"/>
                </a:cubicBezTo>
                <a:cubicBezTo>
                  <a:pt x="1704718" y="910551"/>
                  <a:pt x="1733743" y="905155"/>
                  <a:pt x="1762566" y="898908"/>
                </a:cubicBezTo>
                <a:cubicBezTo>
                  <a:pt x="1852637" y="879405"/>
                  <a:pt x="1941453" y="855561"/>
                  <a:pt x="2029256" y="827560"/>
                </a:cubicBezTo>
                <a:cubicBezTo>
                  <a:pt x="2106819" y="802814"/>
                  <a:pt x="2183490" y="774247"/>
                  <a:pt x="2257450" y="740149"/>
                </a:cubicBezTo>
                <a:cubicBezTo>
                  <a:pt x="2315540" y="713375"/>
                  <a:pt x="2372497" y="683196"/>
                  <a:pt x="2424556" y="645901"/>
                </a:cubicBezTo>
                <a:cubicBezTo>
                  <a:pt x="2459856" y="620632"/>
                  <a:pt x="2493617" y="591640"/>
                  <a:pt x="2519566" y="556591"/>
                </a:cubicBezTo>
                <a:cubicBezTo>
                  <a:pt x="2535879" y="534553"/>
                  <a:pt x="2549036" y="509782"/>
                  <a:pt x="2554865" y="482838"/>
                </a:cubicBezTo>
                <a:cubicBezTo>
                  <a:pt x="2557658" y="470038"/>
                  <a:pt x="2558711" y="456825"/>
                  <a:pt x="2557901" y="443749"/>
                </a:cubicBezTo>
                <a:cubicBezTo>
                  <a:pt x="2553165" y="368325"/>
                  <a:pt x="2488233" y="317322"/>
                  <a:pt x="2426459" y="284735"/>
                </a:cubicBezTo>
                <a:cubicBezTo>
                  <a:pt x="2417270" y="279877"/>
                  <a:pt x="2407959" y="275275"/>
                  <a:pt x="2398527" y="270943"/>
                </a:cubicBezTo>
                <a:cubicBezTo>
                  <a:pt x="2386544" y="265458"/>
                  <a:pt x="2374359" y="260430"/>
                  <a:pt x="2362094" y="255637"/>
                </a:cubicBezTo>
                <a:cubicBezTo>
                  <a:pt x="2344605" y="248812"/>
                  <a:pt x="2326956" y="242626"/>
                  <a:pt x="2309063" y="236915"/>
                </a:cubicBezTo>
                <a:cubicBezTo>
                  <a:pt x="2285017" y="229223"/>
                  <a:pt x="2260566" y="222349"/>
                  <a:pt x="2236075" y="216168"/>
                </a:cubicBezTo>
                <a:cubicBezTo>
                  <a:pt x="2158432" y="196583"/>
                  <a:pt x="2079292" y="183184"/>
                  <a:pt x="1999907" y="173031"/>
                </a:cubicBezTo>
                <a:cubicBezTo>
                  <a:pt x="1911051" y="161664"/>
                  <a:pt x="1821709" y="154491"/>
                  <a:pt x="1732205" y="150386"/>
                </a:cubicBezTo>
                <a:cubicBezTo>
                  <a:pt x="1517128" y="140525"/>
                  <a:pt x="1300027" y="146738"/>
                  <a:pt x="1086286" y="173663"/>
                </a:cubicBezTo>
                <a:cubicBezTo>
                  <a:pt x="1078757" y="174557"/>
                  <a:pt x="1073373" y="181431"/>
                  <a:pt x="1074263" y="188969"/>
                </a:cubicBezTo>
                <a:cubicBezTo>
                  <a:pt x="1075154" y="196506"/>
                  <a:pt x="1082036" y="201882"/>
                  <a:pt x="1089565" y="200987"/>
                </a:cubicBezTo>
                <a:cubicBezTo>
                  <a:pt x="1295494" y="178030"/>
                  <a:pt x="1503891" y="174484"/>
                  <a:pt x="1710710" y="185932"/>
                </a:cubicBezTo>
                <a:cubicBezTo>
                  <a:pt x="1793494" y="190515"/>
                  <a:pt x="1876075" y="197692"/>
                  <a:pt x="1958293" y="208323"/>
                </a:cubicBezTo>
                <a:cubicBezTo>
                  <a:pt x="2037758" y="218605"/>
                  <a:pt x="2117020" y="232150"/>
                  <a:pt x="2194825" y="251463"/>
                </a:cubicBezTo>
                <a:cubicBezTo>
                  <a:pt x="2219316" y="257532"/>
                  <a:pt x="2243645" y="264126"/>
                  <a:pt x="2267691" y="271579"/>
                </a:cubicBezTo>
                <a:cubicBezTo>
                  <a:pt x="2287567" y="277720"/>
                  <a:pt x="2307201" y="284444"/>
                  <a:pt x="2326672" y="291819"/>
                </a:cubicBezTo>
                <a:cubicBezTo>
                  <a:pt x="2342339" y="297762"/>
                  <a:pt x="2357883" y="304211"/>
                  <a:pt x="2373064" y="311299"/>
                </a:cubicBezTo>
                <a:cubicBezTo>
                  <a:pt x="2383508" y="316157"/>
                  <a:pt x="2393750" y="321322"/>
                  <a:pt x="2403829" y="326860"/>
                </a:cubicBezTo>
                <a:cubicBezTo>
                  <a:pt x="2411562" y="331114"/>
                  <a:pt x="2419131" y="335640"/>
                  <a:pt x="2426580" y="340397"/>
                </a:cubicBezTo>
                <a:cubicBezTo>
                  <a:pt x="2464309" y="364463"/>
                  <a:pt x="2506288" y="400750"/>
                  <a:pt x="2506935" y="449316"/>
                </a:cubicBezTo>
                <a:cubicBezTo>
                  <a:pt x="2507016" y="455797"/>
                  <a:pt x="2506328" y="462326"/>
                  <a:pt x="2505033" y="468670"/>
                </a:cubicBezTo>
                <a:cubicBezTo>
                  <a:pt x="2500216" y="491922"/>
                  <a:pt x="2487100" y="512721"/>
                  <a:pt x="2472121" y="530784"/>
                </a:cubicBezTo>
                <a:cubicBezTo>
                  <a:pt x="2447225" y="560846"/>
                  <a:pt x="2415650" y="585155"/>
                  <a:pt x="2383184" y="606561"/>
                </a:cubicBezTo>
                <a:cubicBezTo>
                  <a:pt x="2331894" y="640416"/>
                  <a:pt x="2276232" y="667668"/>
                  <a:pt x="2219640" y="691442"/>
                </a:cubicBezTo>
                <a:cubicBezTo>
                  <a:pt x="2147381" y="721795"/>
                  <a:pt x="2072855" y="746723"/>
                  <a:pt x="1997479" y="768105"/>
                </a:cubicBezTo>
                <a:cubicBezTo>
                  <a:pt x="1913683" y="791880"/>
                  <a:pt x="1828591" y="810838"/>
                  <a:pt x="1743095" y="827435"/>
                </a:cubicBezTo>
                <a:cubicBezTo>
                  <a:pt x="1706783" y="834487"/>
                  <a:pt x="1670552" y="841372"/>
                  <a:pt x="1634038" y="847424"/>
                </a:cubicBezTo>
                <a:cubicBezTo>
                  <a:pt x="1543360" y="862455"/>
                  <a:pt x="1451953" y="874053"/>
                  <a:pt x="1360304" y="881323"/>
                </a:cubicBezTo>
                <a:cubicBezTo>
                  <a:pt x="1193318" y="894573"/>
                  <a:pt x="1025402" y="893375"/>
                  <a:pt x="858458" y="880441"/>
                </a:cubicBezTo>
                <a:cubicBezTo>
                  <a:pt x="762315" y="872992"/>
                  <a:pt x="666455" y="861160"/>
                  <a:pt x="571527" y="844133"/>
                </a:cubicBezTo>
                <a:cubicBezTo>
                  <a:pt x="490281" y="829560"/>
                  <a:pt x="409318" y="811348"/>
                  <a:pt x="330785" y="785690"/>
                </a:cubicBezTo>
                <a:cubicBezTo>
                  <a:pt x="289615" y="772230"/>
                  <a:pt x="249093" y="756653"/>
                  <a:pt x="210393" y="737113"/>
                </a:cubicBezTo>
                <a:cubicBezTo>
                  <a:pt x="178535" y="721038"/>
                  <a:pt x="146231" y="701923"/>
                  <a:pt x="121699" y="675630"/>
                </a:cubicBezTo>
                <a:cubicBezTo>
                  <a:pt x="110445" y="663579"/>
                  <a:pt x="100244" y="649147"/>
                  <a:pt x="97167" y="632619"/>
                </a:cubicBezTo>
                <a:cubicBezTo>
                  <a:pt x="93807" y="614645"/>
                  <a:pt x="97167" y="593850"/>
                  <a:pt x="102835" y="576702"/>
                </a:cubicBezTo>
                <a:cubicBezTo>
                  <a:pt x="107935" y="561335"/>
                  <a:pt x="115505" y="546839"/>
                  <a:pt x="124330" y="533314"/>
                </a:cubicBezTo>
                <a:cubicBezTo>
                  <a:pt x="137527" y="513130"/>
                  <a:pt x="153639" y="494934"/>
                  <a:pt x="171046" y="478284"/>
                </a:cubicBezTo>
                <a:cubicBezTo>
                  <a:pt x="214361" y="436787"/>
                  <a:pt x="265650" y="403746"/>
                  <a:pt x="318033" y="374931"/>
                </a:cubicBezTo>
                <a:cubicBezTo>
                  <a:pt x="389280" y="335737"/>
                  <a:pt x="464494" y="303915"/>
                  <a:pt x="541045" y="276639"/>
                </a:cubicBezTo>
                <a:cubicBezTo>
                  <a:pt x="625529" y="246525"/>
                  <a:pt x="712037" y="221880"/>
                  <a:pt x="799638" y="202631"/>
                </a:cubicBezTo>
                <a:cubicBezTo>
                  <a:pt x="840525" y="193644"/>
                  <a:pt x="881653" y="185851"/>
                  <a:pt x="922863" y="178342"/>
                </a:cubicBezTo>
                <a:cubicBezTo>
                  <a:pt x="992815" y="165595"/>
                  <a:pt x="1063131" y="155130"/>
                  <a:pt x="1133730" y="146589"/>
                </a:cubicBezTo>
                <a:cubicBezTo>
                  <a:pt x="1276346" y="129336"/>
                  <a:pt x="1419811" y="120405"/>
                  <a:pt x="1563439" y="120025"/>
                </a:cubicBezTo>
                <a:cubicBezTo>
                  <a:pt x="1683587" y="119709"/>
                  <a:pt x="1803897" y="125802"/>
                  <a:pt x="1923236" y="139634"/>
                </a:cubicBezTo>
                <a:cubicBezTo>
                  <a:pt x="1970073" y="145059"/>
                  <a:pt x="2016667" y="151904"/>
                  <a:pt x="2063140" y="159620"/>
                </a:cubicBezTo>
                <a:cubicBezTo>
                  <a:pt x="2097022" y="165093"/>
                  <a:pt x="2128922" y="142144"/>
                  <a:pt x="2134387" y="108261"/>
                </a:cubicBezTo>
                <a:cubicBezTo>
                  <a:pt x="2139851" y="74374"/>
                  <a:pt x="2116777" y="42382"/>
                  <a:pt x="2082894" y="36913"/>
                </a:cubicBezTo>
                <a:cubicBezTo>
                  <a:pt x="2034316" y="29290"/>
                  <a:pt x="1985658" y="22534"/>
                  <a:pt x="1936757" y="17304"/>
                </a:cubicBezTo>
                <a:cubicBezTo>
                  <a:pt x="1844864" y="7475"/>
                  <a:pt x="1752567" y="2059"/>
                  <a:pt x="1660108" y="4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6"/>
          <p:cNvSpPr txBox="1">
            <a:spLocks noGrp="1"/>
          </p:cNvSpPr>
          <p:nvPr>
            <p:ph type="title"/>
          </p:nvPr>
        </p:nvSpPr>
        <p:spPr>
          <a:xfrm>
            <a:off x="1554300" y="1007200"/>
            <a:ext cx="8778600" cy="454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4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97" name="Google Shape;197;p1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37" y="-151"/>
            <a:ext cx="12192088" cy="6858384"/>
            <a:chOff x="-37" y="-151"/>
            <a:chExt cx="12192088" cy="6858384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-37" y="105"/>
              <a:ext cx="12191268" cy="5244373"/>
              <a:chOff x="422346" y="2168825"/>
              <a:chExt cx="11403300" cy="3298555"/>
            </a:xfrm>
          </p:grpSpPr>
          <p:cxnSp>
            <p:nvCxnSpPr>
              <p:cNvPr id="8" name="Google Shape;8;p1"/>
              <p:cNvCxnSpPr/>
              <p:nvPr/>
            </p:nvCxnSpPr>
            <p:spPr>
              <a:xfrm>
                <a:off x="422346" y="216882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9" name="Google Shape;9;p1"/>
              <p:cNvCxnSpPr/>
              <p:nvPr/>
            </p:nvCxnSpPr>
            <p:spPr>
              <a:xfrm>
                <a:off x="422346" y="242256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0" name="Google Shape;10;p1"/>
              <p:cNvCxnSpPr/>
              <p:nvPr/>
            </p:nvCxnSpPr>
            <p:spPr>
              <a:xfrm>
                <a:off x="422346" y="267629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1" name="Google Shape;11;p1"/>
              <p:cNvCxnSpPr/>
              <p:nvPr/>
            </p:nvCxnSpPr>
            <p:spPr>
              <a:xfrm>
                <a:off x="422346" y="293003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2" name="Google Shape;12;p1"/>
              <p:cNvCxnSpPr/>
              <p:nvPr/>
            </p:nvCxnSpPr>
            <p:spPr>
              <a:xfrm>
                <a:off x="422346" y="318376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3" name="Google Shape;13;p1"/>
              <p:cNvCxnSpPr/>
              <p:nvPr/>
            </p:nvCxnSpPr>
            <p:spPr>
              <a:xfrm>
                <a:off x="422346" y="343750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4" name="Google Shape;14;p1"/>
              <p:cNvCxnSpPr/>
              <p:nvPr/>
            </p:nvCxnSpPr>
            <p:spPr>
              <a:xfrm>
                <a:off x="422346" y="369123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5" name="Google Shape;15;p1"/>
              <p:cNvCxnSpPr/>
              <p:nvPr/>
            </p:nvCxnSpPr>
            <p:spPr>
              <a:xfrm>
                <a:off x="422346" y="394497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6" name="Google Shape;16;p1"/>
              <p:cNvCxnSpPr/>
              <p:nvPr/>
            </p:nvCxnSpPr>
            <p:spPr>
              <a:xfrm>
                <a:off x="422346" y="419870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7" name="Google Shape;17;p1"/>
              <p:cNvCxnSpPr/>
              <p:nvPr/>
            </p:nvCxnSpPr>
            <p:spPr>
              <a:xfrm>
                <a:off x="422346" y="445244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8" name="Google Shape;18;p1"/>
              <p:cNvCxnSpPr/>
              <p:nvPr/>
            </p:nvCxnSpPr>
            <p:spPr>
              <a:xfrm>
                <a:off x="422346" y="470617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9" name="Google Shape;19;p1"/>
              <p:cNvCxnSpPr/>
              <p:nvPr/>
            </p:nvCxnSpPr>
            <p:spPr>
              <a:xfrm>
                <a:off x="422346" y="495991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0" name="Google Shape;20;p1"/>
              <p:cNvCxnSpPr/>
              <p:nvPr/>
            </p:nvCxnSpPr>
            <p:spPr>
              <a:xfrm>
                <a:off x="422346" y="521364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1" name="Google Shape;21;p1"/>
              <p:cNvCxnSpPr/>
              <p:nvPr/>
            </p:nvCxnSpPr>
            <p:spPr>
              <a:xfrm>
                <a:off x="422346" y="546738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22" name="Google Shape;22;p1"/>
            <p:cNvCxnSpPr/>
            <p:nvPr/>
          </p:nvCxnSpPr>
          <p:spPr>
            <a:xfrm rot="-5400000">
              <a:off x="-342911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" name="Google Shape;23;p1"/>
            <p:cNvCxnSpPr/>
            <p:nvPr/>
          </p:nvCxnSpPr>
          <p:spPr>
            <a:xfrm rot="-5400000">
              <a:off x="-302276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" name="Google Shape;24;p1"/>
            <p:cNvCxnSpPr/>
            <p:nvPr/>
          </p:nvCxnSpPr>
          <p:spPr>
            <a:xfrm rot="-5400000">
              <a:off x="-261641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25;p1"/>
            <p:cNvCxnSpPr/>
            <p:nvPr/>
          </p:nvCxnSpPr>
          <p:spPr>
            <a:xfrm rot="-5400000">
              <a:off x="-2210061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6" name="Google Shape;26;p1"/>
            <p:cNvCxnSpPr/>
            <p:nvPr/>
          </p:nvCxnSpPr>
          <p:spPr>
            <a:xfrm rot="-5400000">
              <a:off x="-1803709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" name="Google Shape;27;p1"/>
            <p:cNvCxnSpPr/>
            <p:nvPr/>
          </p:nvCxnSpPr>
          <p:spPr>
            <a:xfrm rot="-5400000">
              <a:off x="-139735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" name="Google Shape;28;p1"/>
            <p:cNvCxnSpPr/>
            <p:nvPr/>
          </p:nvCxnSpPr>
          <p:spPr>
            <a:xfrm rot="-5400000">
              <a:off x="-99100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9" name="Google Shape;29;p1"/>
            <p:cNvCxnSpPr/>
            <p:nvPr/>
          </p:nvCxnSpPr>
          <p:spPr>
            <a:xfrm rot="-5400000">
              <a:off x="-58465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0" name="Google Shape;30;p1"/>
            <p:cNvCxnSpPr/>
            <p:nvPr/>
          </p:nvCxnSpPr>
          <p:spPr>
            <a:xfrm rot="-5400000">
              <a:off x="-17830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1" name="Google Shape;31;p1"/>
            <p:cNvCxnSpPr/>
            <p:nvPr/>
          </p:nvCxnSpPr>
          <p:spPr>
            <a:xfrm rot="-5400000">
              <a:off x="22805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2" name="Google Shape;32;p1"/>
            <p:cNvCxnSpPr/>
            <p:nvPr/>
          </p:nvCxnSpPr>
          <p:spPr>
            <a:xfrm rot="-5400000">
              <a:off x="634403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3" name="Google Shape;33;p1"/>
            <p:cNvCxnSpPr/>
            <p:nvPr/>
          </p:nvCxnSpPr>
          <p:spPr>
            <a:xfrm rot="-5400000">
              <a:off x="1040755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4" name="Google Shape;34;p1"/>
            <p:cNvCxnSpPr/>
            <p:nvPr/>
          </p:nvCxnSpPr>
          <p:spPr>
            <a:xfrm rot="-5400000">
              <a:off x="1447107" y="3429001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5" name="Google Shape;35;p1"/>
            <p:cNvCxnSpPr/>
            <p:nvPr/>
          </p:nvCxnSpPr>
          <p:spPr>
            <a:xfrm rot="-5400000">
              <a:off x="1853459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6" name="Google Shape;36;p1"/>
            <p:cNvCxnSpPr/>
            <p:nvPr/>
          </p:nvCxnSpPr>
          <p:spPr>
            <a:xfrm rot="-5400000">
              <a:off x="2259811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1"/>
            <p:cNvCxnSpPr/>
            <p:nvPr/>
          </p:nvCxnSpPr>
          <p:spPr>
            <a:xfrm rot="-5400000">
              <a:off x="266616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8" name="Google Shape;38;p1"/>
            <p:cNvCxnSpPr/>
            <p:nvPr/>
          </p:nvCxnSpPr>
          <p:spPr>
            <a:xfrm rot="-5400000">
              <a:off x="307251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9" name="Google Shape;39;p1"/>
            <p:cNvCxnSpPr/>
            <p:nvPr/>
          </p:nvCxnSpPr>
          <p:spPr>
            <a:xfrm rot="-5400000">
              <a:off x="347886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0" name="Google Shape;40;p1"/>
            <p:cNvCxnSpPr/>
            <p:nvPr/>
          </p:nvCxnSpPr>
          <p:spPr>
            <a:xfrm rot="-5400000">
              <a:off x="388521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1" name="Google Shape;41;p1"/>
            <p:cNvCxnSpPr/>
            <p:nvPr/>
          </p:nvCxnSpPr>
          <p:spPr>
            <a:xfrm rot="-5400000">
              <a:off x="429157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2" name="Google Shape;42;p1"/>
            <p:cNvCxnSpPr/>
            <p:nvPr/>
          </p:nvCxnSpPr>
          <p:spPr>
            <a:xfrm rot="-5400000">
              <a:off x="469792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3" name="Google Shape;43;p1"/>
            <p:cNvCxnSpPr/>
            <p:nvPr/>
          </p:nvCxnSpPr>
          <p:spPr>
            <a:xfrm rot="-5400000">
              <a:off x="510427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4" name="Google Shape;44;p1"/>
            <p:cNvCxnSpPr/>
            <p:nvPr/>
          </p:nvCxnSpPr>
          <p:spPr>
            <a:xfrm rot="-5400000">
              <a:off x="551062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5" name="Google Shape;45;p1"/>
            <p:cNvCxnSpPr/>
            <p:nvPr/>
          </p:nvCxnSpPr>
          <p:spPr>
            <a:xfrm rot="-5400000">
              <a:off x="591697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6" name="Google Shape;46;p1"/>
            <p:cNvCxnSpPr/>
            <p:nvPr/>
          </p:nvCxnSpPr>
          <p:spPr>
            <a:xfrm rot="-5400000">
              <a:off x="632333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7" name="Google Shape;47;p1"/>
            <p:cNvCxnSpPr/>
            <p:nvPr/>
          </p:nvCxnSpPr>
          <p:spPr>
            <a:xfrm rot="-5400000">
              <a:off x="6729682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8" name="Google Shape;48;p1"/>
            <p:cNvCxnSpPr/>
            <p:nvPr/>
          </p:nvCxnSpPr>
          <p:spPr>
            <a:xfrm rot="-5400000">
              <a:off x="7136034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" name="Google Shape;49;p1"/>
            <p:cNvCxnSpPr/>
            <p:nvPr/>
          </p:nvCxnSpPr>
          <p:spPr>
            <a:xfrm rot="-5400000">
              <a:off x="7542386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0" name="Google Shape;50;p1"/>
            <p:cNvCxnSpPr/>
            <p:nvPr/>
          </p:nvCxnSpPr>
          <p:spPr>
            <a:xfrm rot="-5400000">
              <a:off x="7948738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1" name="Google Shape;51;p1"/>
            <p:cNvCxnSpPr/>
            <p:nvPr/>
          </p:nvCxnSpPr>
          <p:spPr>
            <a:xfrm rot="-5400000">
              <a:off x="8355090" y="3428999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grpSp>
          <p:nvGrpSpPr>
            <p:cNvPr id="52" name="Google Shape;52;p1"/>
            <p:cNvGrpSpPr/>
            <p:nvPr/>
          </p:nvGrpSpPr>
          <p:grpSpPr>
            <a:xfrm>
              <a:off x="338" y="5647715"/>
              <a:ext cx="12191268" cy="806827"/>
              <a:chOff x="422346" y="4959910"/>
              <a:chExt cx="11403300" cy="507470"/>
            </a:xfrm>
          </p:grpSpPr>
          <p:cxnSp>
            <p:nvCxnSpPr>
              <p:cNvPr id="53" name="Google Shape;53;p1"/>
              <p:cNvCxnSpPr/>
              <p:nvPr/>
            </p:nvCxnSpPr>
            <p:spPr>
              <a:xfrm>
                <a:off x="422346" y="495991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4" name="Google Shape;54;p1"/>
              <p:cNvCxnSpPr/>
              <p:nvPr/>
            </p:nvCxnSpPr>
            <p:spPr>
              <a:xfrm>
                <a:off x="422346" y="5213645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55" name="Google Shape;55;p1"/>
              <p:cNvCxnSpPr/>
              <p:nvPr/>
            </p:nvCxnSpPr>
            <p:spPr>
              <a:xfrm>
                <a:off x="422346" y="5467380"/>
                <a:ext cx="114033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cxnSp>
          <p:nvCxnSpPr>
            <p:cNvPr id="56" name="Google Shape;56;p1"/>
            <p:cNvCxnSpPr/>
            <p:nvPr/>
          </p:nvCxnSpPr>
          <p:spPr>
            <a:xfrm>
              <a:off x="351" y="6858075"/>
              <a:ext cx="121917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7" name="Google Shape;57;p1"/>
            <p:cNvCxnSpPr/>
            <p:nvPr/>
          </p:nvCxnSpPr>
          <p:spPr>
            <a:xfrm rot="-5400000">
              <a:off x="8761442" y="3429084"/>
              <a:ext cx="6858300" cy="0"/>
            </a:xfrm>
            <a:prstGeom prst="straightConnector1">
              <a:avLst/>
            </a:prstGeom>
            <a:noFill/>
            <a:ln w="952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58" name="Google Shape;58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336749" y="6229225"/>
            <a:ext cx="11003051" cy="3013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/>
          <p:nvPr/>
        </p:nvSpPr>
        <p:spPr>
          <a:xfrm>
            <a:off x="10071150" y="1143151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"/>
          <p:cNvSpPr/>
          <p:nvPr/>
        </p:nvSpPr>
        <p:spPr>
          <a:xfrm>
            <a:off x="10071150" y="1924184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"/>
          <p:cNvSpPr/>
          <p:nvPr/>
        </p:nvSpPr>
        <p:spPr>
          <a:xfrm>
            <a:off x="10071150" y="2705218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"/>
          <p:cNvSpPr/>
          <p:nvPr/>
        </p:nvSpPr>
        <p:spPr>
          <a:xfrm>
            <a:off x="10071150" y="3486251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"/>
          <p:cNvSpPr/>
          <p:nvPr/>
        </p:nvSpPr>
        <p:spPr>
          <a:xfrm>
            <a:off x="10071150" y="4267285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"/>
          <p:cNvSpPr/>
          <p:nvPr/>
        </p:nvSpPr>
        <p:spPr>
          <a:xfrm>
            <a:off x="10071150" y="5048318"/>
            <a:ext cx="1397100" cy="6498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2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5" name="Google Shape;65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 flipH="1">
            <a:off x="7839500" y="3225150"/>
            <a:ext cx="6543725" cy="407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" name="Google Shape;66;p1"/>
          <p:cNvGrpSpPr/>
          <p:nvPr/>
        </p:nvGrpSpPr>
        <p:grpSpPr>
          <a:xfrm>
            <a:off x="588167" y="1076728"/>
            <a:ext cx="540369" cy="4704630"/>
            <a:chOff x="1765250" y="1648150"/>
            <a:chExt cx="503700" cy="4385375"/>
          </a:xfrm>
        </p:grpSpPr>
        <p:sp>
          <p:nvSpPr>
            <p:cNvPr id="67" name="Google Shape;67;p1"/>
            <p:cNvSpPr/>
            <p:nvPr/>
          </p:nvSpPr>
          <p:spPr>
            <a:xfrm>
              <a:off x="1765250" y="1648150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68" name="Google Shape;68;p1"/>
            <p:cNvSpPr/>
            <p:nvPr/>
          </p:nvSpPr>
          <p:spPr>
            <a:xfrm>
              <a:off x="1765250" y="2235332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>
              <a:off x="1765250" y="5758425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0" name="Google Shape;70;p1"/>
            <p:cNvSpPr/>
            <p:nvPr/>
          </p:nvSpPr>
          <p:spPr>
            <a:xfrm>
              <a:off x="1765250" y="3996879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>
              <a:off x="1765250" y="2822514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1765250" y="5171243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1765250" y="4584061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4" name="Google Shape;74;p1"/>
            <p:cNvSpPr/>
            <p:nvPr/>
          </p:nvSpPr>
          <p:spPr>
            <a:xfrm>
              <a:off x="1765250" y="3409696"/>
              <a:ext cx="503700" cy="275100"/>
            </a:xfrm>
            <a:prstGeom prst="arc">
              <a:avLst>
                <a:gd name="adj1" fmla="val 21541820"/>
                <a:gd name="adj2" fmla="val 12844000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75" name="Google Shape;75;p1"/>
          <p:cNvSpPr/>
          <p:nvPr/>
        </p:nvSpPr>
        <p:spPr>
          <a:xfrm>
            <a:off x="736499" y="668572"/>
            <a:ext cx="10141200" cy="5520900"/>
          </a:xfrm>
          <a:prstGeom prst="roundRect">
            <a:avLst>
              <a:gd name="adj" fmla="val 2847"/>
            </a:avLst>
          </a:prstGeom>
          <a:solidFill>
            <a:schemeClr val="lt2"/>
          </a:solidFill>
          <a:ln w="762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76" name="Google Shape;76;p1"/>
          <p:cNvGrpSpPr/>
          <p:nvPr/>
        </p:nvGrpSpPr>
        <p:grpSpPr>
          <a:xfrm>
            <a:off x="1019399" y="1108203"/>
            <a:ext cx="231900" cy="4641244"/>
            <a:chOff x="931249" y="1108303"/>
            <a:chExt cx="231900" cy="4641244"/>
          </a:xfrm>
        </p:grpSpPr>
        <p:sp>
          <p:nvSpPr>
            <p:cNvPr id="77" name="Google Shape;77;p1"/>
            <p:cNvSpPr/>
            <p:nvPr/>
          </p:nvSpPr>
          <p:spPr>
            <a:xfrm>
              <a:off x="931249" y="1108303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931249" y="4257835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931249" y="2998022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931249" y="1738209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931249" y="5517647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931249" y="3627928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3" name="Google Shape;83;p1"/>
            <p:cNvSpPr/>
            <p:nvPr/>
          </p:nvSpPr>
          <p:spPr>
            <a:xfrm>
              <a:off x="931249" y="2368116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>
              <a:off x="931249" y="4887741"/>
              <a:ext cx="231900" cy="231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85" name="Google Shape;85;p1"/>
          <p:cNvGrpSpPr/>
          <p:nvPr/>
        </p:nvGrpSpPr>
        <p:grpSpPr>
          <a:xfrm>
            <a:off x="588096" y="1076664"/>
            <a:ext cx="540304" cy="4704536"/>
            <a:chOff x="499946" y="1076764"/>
            <a:chExt cx="540304" cy="4704536"/>
          </a:xfrm>
        </p:grpSpPr>
        <p:sp>
          <p:nvSpPr>
            <p:cNvPr id="86" name="Google Shape;86;p1"/>
            <p:cNvSpPr/>
            <p:nvPr/>
          </p:nvSpPr>
          <p:spPr>
            <a:xfrm>
              <a:off x="499946" y="1076764"/>
              <a:ext cx="540300" cy="295200"/>
            </a:xfrm>
            <a:prstGeom prst="arc">
              <a:avLst>
                <a:gd name="adj1" fmla="val 20656925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499946" y="4226295"/>
              <a:ext cx="540300" cy="295200"/>
            </a:xfrm>
            <a:prstGeom prst="arc">
              <a:avLst>
                <a:gd name="adj1" fmla="val 20760202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499946" y="2966483"/>
              <a:ext cx="540300" cy="295200"/>
            </a:xfrm>
            <a:prstGeom prst="arc">
              <a:avLst>
                <a:gd name="adj1" fmla="val 20733834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499946" y="1706670"/>
              <a:ext cx="540300" cy="295200"/>
            </a:xfrm>
            <a:prstGeom prst="arc">
              <a:avLst>
                <a:gd name="adj1" fmla="val 20657418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499950" y="5486100"/>
              <a:ext cx="540300" cy="295200"/>
            </a:xfrm>
            <a:prstGeom prst="arc">
              <a:avLst>
                <a:gd name="adj1" fmla="val 20823591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499946" y="3596389"/>
              <a:ext cx="540300" cy="295200"/>
            </a:xfrm>
            <a:prstGeom prst="arc">
              <a:avLst>
                <a:gd name="adj1" fmla="val 20862510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99946" y="2336577"/>
              <a:ext cx="540300" cy="295200"/>
            </a:xfrm>
            <a:prstGeom prst="arc">
              <a:avLst>
                <a:gd name="adj1" fmla="val 20732621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499946" y="4856202"/>
              <a:ext cx="540300" cy="295200"/>
            </a:xfrm>
            <a:prstGeom prst="arc">
              <a:avLst>
                <a:gd name="adj1" fmla="val 20682210"/>
                <a:gd name="adj2" fmla="val 9870948"/>
              </a:avLst>
            </a:prstGeom>
            <a:noFill/>
            <a:ln w="762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14300" dist="571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94" name="Google Shape;94;p1"/>
          <p:cNvSpPr txBox="1">
            <a:spLocks noGrp="1"/>
          </p:cNvSpPr>
          <p:nvPr>
            <p:ph type="body" idx="1"/>
          </p:nvPr>
        </p:nvSpPr>
        <p:spPr>
          <a:xfrm>
            <a:off x="1493388" y="1955840"/>
            <a:ext cx="8818200" cy="37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●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○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aven Pro"/>
              <a:buChar char="■"/>
              <a:defRPr sz="1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96" name="Google Shape;96;p1"/>
          <p:cNvGraphicFramePr/>
          <p:nvPr/>
        </p:nvGraphicFramePr>
        <p:xfrm>
          <a:off x="1456800" y="1155175"/>
          <a:ext cx="9043800" cy="4685625"/>
        </p:xfrm>
        <a:graphic>
          <a:graphicData uri="http://schemas.openxmlformats.org/drawingml/2006/table">
            <a:tbl>
              <a:tblPr>
                <a:noFill/>
                <a:tableStyleId>{7948CB5D-4F6D-437F-A121-51DC62ABB637}</a:tableStyleId>
              </a:tblPr>
              <a:tblGrid>
                <a:gridCol w="9043800"/>
              </a:tblGrid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2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"/>
                    </a:p>
                  </a:txBody>
                  <a:tcPr marL="91425" marR="91425" marT="91425" marB="91425">
                    <a:lnL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3F3F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3F3F3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7" name="Google Shape;97;p1"/>
          <p:cNvSpPr/>
          <p:nvPr/>
        </p:nvSpPr>
        <p:spPr>
          <a:xfrm rot="5400000">
            <a:off x="-508383" y="6180330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1493388" y="1186338"/>
            <a:ext cx="8818200" cy="6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Sriracha"/>
              <a:buNone/>
              <a:defRPr sz="3600" b="1">
                <a:solidFill>
                  <a:schemeClr val="dk1"/>
                </a:solidFill>
                <a:latin typeface="Sriracha"/>
                <a:ea typeface="Sriracha"/>
                <a:cs typeface="Sriracha"/>
                <a:sym typeface="Srirach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62" r:id="rId3"/>
    <p:sldLayoutId id="2147483665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/>
          <p:nvPr/>
        </p:nvSpPr>
        <p:spPr>
          <a:xfrm>
            <a:off x="2297152" y="4140398"/>
            <a:ext cx="6667393" cy="171031"/>
          </a:xfrm>
          <a:custGeom>
            <a:avLst/>
            <a:gdLst/>
            <a:ahLst/>
            <a:cxnLst/>
            <a:rect l="l" t="t" r="r" b="b"/>
            <a:pathLst>
              <a:path w="6667393" h="171031" extrusionOk="0">
                <a:moveTo>
                  <a:pt x="86024" y="2"/>
                </a:moveTo>
                <a:cubicBezTo>
                  <a:pt x="38811" y="-294"/>
                  <a:pt x="297" y="37678"/>
                  <a:pt x="2" y="84887"/>
                </a:cubicBezTo>
                <a:cubicBezTo>
                  <a:pt x="-298" y="132088"/>
                  <a:pt x="37799" y="170626"/>
                  <a:pt x="85012" y="170909"/>
                </a:cubicBezTo>
                <a:cubicBezTo>
                  <a:pt x="326434" y="170991"/>
                  <a:pt x="567824" y="171274"/>
                  <a:pt x="809246" y="170545"/>
                </a:cubicBezTo>
                <a:cubicBezTo>
                  <a:pt x="875478" y="170343"/>
                  <a:pt x="941754" y="170343"/>
                  <a:pt x="1007985" y="169897"/>
                </a:cubicBezTo>
                <a:cubicBezTo>
                  <a:pt x="1093449" y="169331"/>
                  <a:pt x="1178820" y="168724"/>
                  <a:pt x="1264280" y="167509"/>
                </a:cubicBezTo>
                <a:cubicBezTo>
                  <a:pt x="1309153" y="166861"/>
                  <a:pt x="1354132" y="165445"/>
                  <a:pt x="1399005" y="164837"/>
                </a:cubicBezTo>
                <a:cubicBezTo>
                  <a:pt x="1441729" y="164271"/>
                  <a:pt x="1484425" y="163785"/>
                  <a:pt x="1527157" y="163582"/>
                </a:cubicBezTo>
                <a:cubicBezTo>
                  <a:pt x="1557061" y="163421"/>
                  <a:pt x="1586940" y="163825"/>
                  <a:pt x="1616847" y="163947"/>
                </a:cubicBezTo>
                <a:cubicBezTo>
                  <a:pt x="1674529" y="164190"/>
                  <a:pt x="1732219" y="164433"/>
                  <a:pt x="1789905" y="164716"/>
                </a:cubicBezTo>
                <a:cubicBezTo>
                  <a:pt x="1935184" y="165404"/>
                  <a:pt x="2080430" y="165647"/>
                  <a:pt x="2225710" y="165606"/>
                </a:cubicBezTo>
                <a:cubicBezTo>
                  <a:pt x="2606023" y="165485"/>
                  <a:pt x="2986336" y="160789"/>
                  <a:pt x="3366649" y="159899"/>
                </a:cubicBezTo>
                <a:cubicBezTo>
                  <a:pt x="3535440" y="159494"/>
                  <a:pt x="3704247" y="159939"/>
                  <a:pt x="3873053" y="160668"/>
                </a:cubicBezTo>
                <a:cubicBezTo>
                  <a:pt x="3967051" y="161073"/>
                  <a:pt x="4061008" y="162166"/>
                  <a:pt x="4155005" y="161801"/>
                </a:cubicBezTo>
                <a:cubicBezTo>
                  <a:pt x="4266127" y="161356"/>
                  <a:pt x="4377248" y="158967"/>
                  <a:pt x="4488368" y="157510"/>
                </a:cubicBezTo>
                <a:cubicBezTo>
                  <a:pt x="4644343" y="155446"/>
                  <a:pt x="4800317" y="154231"/>
                  <a:pt x="4956292" y="153057"/>
                </a:cubicBezTo>
                <a:cubicBezTo>
                  <a:pt x="5520317" y="148847"/>
                  <a:pt x="6084382" y="147430"/>
                  <a:pt x="6648408" y="145487"/>
                </a:cubicBezTo>
                <a:cubicBezTo>
                  <a:pt x="6658852" y="145528"/>
                  <a:pt x="6667312" y="137189"/>
                  <a:pt x="6667393" y="126745"/>
                </a:cubicBezTo>
                <a:cubicBezTo>
                  <a:pt x="6667434" y="116341"/>
                  <a:pt x="6659095" y="107840"/>
                  <a:pt x="6648650" y="107799"/>
                </a:cubicBezTo>
                <a:cubicBezTo>
                  <a:pt x="6082561" y="98731"/>
                  <a:pt x="5516431" y="90149"/>
                  <a:pt x="4950341" y="78815"/>
                </a:cubicBezTo>
                <a:cubicBezTo>
                  <a:pt x="4794407" y="75690"/>
                  <a:pt x="4638473" y="72564"/>
                  <a:pt x="4482539" y="68569"/>
                </a:cubicBezTo>
                <a:cubicBezTo>
                  <a:pt x="4373604" y="65776"/>
                  <a:pt x="4264629" y="61877"/>
                  <a:pt x="4155653" y="60092"/>
                </a:cubicBezTo>
                <a:cubicBezTo>
                  <a:pt x="4061656" y="58550"/>
                  <a:pt x="3967658" y="58582"/>
                  <a:pt x="3873661" y="57813"/>
                </a:cubicBezTo>
                <a:cubicBezTo>
                  <a:pt x="3704895" y="56437"/>
                  <a:pt x="3536168" y="54761"/>
                  <a:pt x="3367406" y="52251"/>
                </a:cubicBezTo>
                <a:cubicBezTo>
                  <a:pt x="2987138" y="46591"/>
                  <a:pt x="2606877" y="37014"/>
                  <a:pt x="2226596" y="32136"/>
                </a:cubicBezTo>
                <a:cubicBezTo>
                  <a:pt x="2081325" y="30270"/>
                  <a:pt x="1936066" y="28598"/>
                  <a:pt x="1790787" y="27452"/>
                </a:cubicBezTo>
                <a:cubicBezTo>
                  <a:pt x="1730972" y="26982"/>
                  <a:pt x="1671100" y="26570"/>
                  <a:pt x="1611281" y="26063"/>
                </a:cubicBezTo>
                <a:cubicBezTo>
                  <a:pt x="1583511" y="25829"/>
                  <a:pt x="1555806" y="25780"/>
                  <a:pt x="1528039" y="25302"/>
                </a:cubicBezTo>
                <a:cubicBezTo>
                  <a:pt x="1485320" y="24570"/>
                  <a:pt x="1442604" y="23643"/>
                  <a:pt x="1399892" y="22521"/>
                </a:cubicBezTo>
                <a:cubicBezTo>
                  <a:pt x="1355027" y="21343"/>
                  <a:pt x="1310157" y="19421"/>
                  <a:pt x="1265292" y="18218"/>
                </a:cubicBezTo>
                <a:cubicBezTo>
                  <a:pt x="1179856" y="15931"/>
                  <a:pt x="1094319" y="14162"/>
                  <a:pt x="1008867" y="12527"/>
                </a:cubicBezTo>
                <a:cubicBezTo>
                  <a:pt x="942648" y="11260"/>
                  <a:pt x="876482" y="10397"/>
                  <a:pt x="810258" y="9365"/>
                </a:cubicBezTo>
                <a:cubicBezTo>
                  <a:pt x="568865" y="5600"/>
                  <a:pt x="327426" y="2965"/>
                  <a:pt x="8602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1"/>
          <p:cNvSpPr txBox="1">
            <a:spLocks noGrp="1"/>
          </p:cNvSpPr>
          <p:nvPr>
            <p:ph type="ctrTitle"/>
          </p:nvPr>
        </p:nvSpPr>
        <p:spPr>
          <a:xfrm>
            <a:off x="1973658" y="1574525"/>
            <a:ext cx="76416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Воспитание патриотизма через предмет</a:t>
            </a:r>
            <a:endParaRPr dirty="0"/>
          </a:p>
        </p:txBody>
      </p:sp>
      <p:sp>
        <p:nvSpPr>
          <p:cNvPr id="227" name="Google Shape;227;p21"/>
          <p:cNvSpPr txBox="1">
            <a:spLocks noGrp="1"/>
          </p:cNvSpPr>
          <p:nvPr>
            <p:ph type="subTitle" idx="1"/>
          </p:nvPr>
        </p:nvSpPr>
        <p:spPr>
          <a:xfrm>
            <a:off x="1973650" y="4553450"/>
            <a:ext cx="7641600" cy="37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Смольникова О.И., учитель математики, зам. директора по </a:t>
            </a:r>
            <a:r>
              <a:rPr lang="ru-RU" smtClean="0"/>
              <a:t>учебной части.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МОУ </a:t>
            </a:r>
            <a:r>
              <a:rPr lang="ru-RU" dirty="0" smtClean="0"/>
              <a:t>«СОШ №5» </a:t>
            </a:r>
            <a:r>
              <a:rPr lang="ru-RU" dirty="0" err="1" smtClean="0"/>
              <a:t>г.Приозерск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0"/>
          <p:cNvSpPr/>
          <p:nvPr/>
        </p:nvSpPr>
        <p:spPr>
          <a:xfrm>
            <a:off x="3873293" y="1348669"/>
            <a:ext cx="4600501" cy="171031"/>
          </a:xfrm>
          <a:custGeom>
            <a:avLst/>
            <a:gdLst/>
            <a:ahLst/>
            <a:cxnLst/>
            <a:rect l="l" t="t" r="r" b="b"/>
            <a:pathLst>
              <a:path w="6667393" h="171031" extrusionOk="0">
                <a:moveTo>
                  <a:pt x="86024" y="2"/>
                </a:moveTo>
                <a:cubicBezTo>
                  <a:pt x="38811" y="-294"/>
                  <a:pt x="297" y="37678"/>
                  <a:pt x="2" y="84887"/>
                </a:cubicBezTo>
                <a:cubicBezTo>
                  <a:pt x="-298" y="132088"/>
                  <a:pt x="37799" y="170626"/>
                  <a:pt x="85012" y="170909"/>
                </a:cubicBezTo>
                <a:cubicBezTo>
                  <a:pt x="326434" y="170991"/>
                  <a:pt x="567824" y="171274"/>
                  <a:pt x="809246" y="170545"/>
                </a:cubicBezTo>
                <a:cubicBezTo>
                  <a:pt x="875478" y="170343"/>
                  <a:pt x="941754" y="170343"/>
                  <a:pt x="1007985" y="169897"/>
                </a:cubicBezTo>
                <a:cubicBezTo>
                  <a:pt x="1093449" y="169331"/>
                  <a:pt x="1178820" y="168724"/>
                  <a:pt x="1264280" y="167509"/>
                </a:cubicBezTo>
                <a:cubicBezTo>
                  <a:pt x="1309153" y="166861"/>
                  <a:pt x="1354132" y="165445"/>
                  <a:pt x="1399005" y="164837"/>
                </a:cubicBezTo>
                <a:cubicBezTo>
                  <a:pt x="1441729" y="164271"/>
                  <a:pt x="1484425" y="163785"/>
                  <a:pt x="1527157" y="163582"/>
                </a:cubicBezTo>
                <a:cubicBezTo>
                  <a:pt x="1557061" y="163421"/>
                  <a:pt x="1586940" y="163825"/>
                  <a:pt x="1616847" y="163947"/>
                </a:cubicBezTo>
                <a:cubicBezTo>
                  <a:pt x="1674529" y="164190"/>
                  <a:pt x="1732219" y="164433"/>
                  <a:pt x="1789905" y="164716"/>
                </a:cubicBezTo>
                <a:cubicBezTo>
                  <a:pt x="1935184" y="165404"/>
                  <a:pt x="2080430" y="165647"/>
                  <a:pt x="2225710" y="165606"/>
                </a:cubicBezTo>
                <a:cubicBezTo>
                  <a:pt x="2606023" y="165485"/>
                  <a:pt x="2986336" y="160789"/>
                  <a:pt x="3366649" y="159899"/>
                </a:cubicBezTo>
                <a:cubicBezTo>
                  <a:pt x="3535440" y="159494"/>
                  <a:pt x="3704247" y="159939"/>
                  <a:pt x="3873053" y="160668"/>
                </a:cubicBezTo>
                <a:cubicBezTo>
                  <a:pt x="3967051" y="161073"/>
                  <a:pt x="4061008" y="162166"/>
                  <a:pt x="4155005" y="161801"/>
                </a:cubicBezTo>
                <a:cubicBezTo>
                  <a:pt x="4266127" y="161356"/>
                  <a:pt x="4377248" y="158967"/>
                  <a:pt x="4488368" y="157510"/>
                </a:cubicBezTo>
                <a:cubicBezTo>
                  <a:pt x="4644343" y="155446"/>
                  <a:pt x="4800317" y="154231"/>
                  <a:pt x="4956292" y="153057"/>
                </a:cubicBezTo>
                <a:cubicBezTo>
                  <a:pt x="5520317" y="148847"/>
                  <a:pt x="6084382" y="147430"/>
                  <a:pt x="6648408" y="145487"/>
                </a:cubicBezTo>
                <a:cubicBezTo>
                  <a:pt x="6658852" y="145528"/>
                  <a:pt x="6667312" y="137189"/>
                  <a:pt x="6667393" y="126745"/>
                </a:cubicBezTo>
                <a:cubicBezTo>
                  <a:pt x="6667434" y="116341"/>
                  <a:pt x="6659095" y="107840"/>
                  <a:pt x="6648650" y="107799"/>
                </a:cubicBezTo>
                <a:cubicBezTo>
                  <a:pt x="6082561" y="98731"/>
                  <a:pt x="5516431" y="90149"/>
                  <a:pt x="4950341" y="78815"/>
                </a:cubicBezTo>
                <a:cubicBezTo>
                  <a:pt x="4794407" y="75690"/>
                  <a:pt x="4638473" y="72564"/>
                  <a:pt x="4482539" y="68569"/>
                </a:cubicBezTo>
                <a:cubicBezTo>
                  <a:pt x="4373604" y="65776"/>
                  <a:pt x="4264629" y="61877"/>
                  <a:pt x="4155653" y="60092"/>
                </a:cubicBezTo>
                <a:cubicBezTo>
                  <a:pt x="4061656" y="58550"/>
                  <a:pt x="3967658" y="58582"/>
                  <a:pt x="3873661" y="57813"/>
                </a:cubicBezTo>
                <a:cubicBezTo>
                  <a:pt x="3704895" y="56437"/>
                  <a:pt x="3536168" y="54761"/>
                  <a:pt x="3367406" y="52251"/>
                </a:cubicBezTo>
                <a:cubicBezTo>
                  <a:pt x="2987138" y="46591"/>
                  <a:pt x="2606877" y="37014"/>
                  <a:pt x="2226596" y="32136"/>
                </a:cubicBezTo>
                <a:cubicBezTo>
                  <a:pt x="2081325" y="30270"/>
                  <a:pt x="1936066" y="28598"/>
                  <a:pt x="1790787" y="27452"/>
                </a:cubicBezTo>
                <a:cubicBezTo>
                  <a:pt x="1730972" y="26982"/>
                  <a:pt x="1671100" y="26570"/>
                  <a:pt x="1611281" y="26063"/>
                </a:cubicBezTo>
                <a:cubicBezTo>
                  <a:pt x="1583511" y="25829"/>
                  <a:pt x="1555806" y="25780"/>
                  <a:pt x="1528039" y="25302"/>
                </a:cubicBezTo>
                <a:cubicBezTo>
                  <a:pt x="1485320" y="24570"/>
                  <a:pt x="1442604" y="23643"/>
                  <a:pt x="1399892" y="22521"/>
                </a:cubicBezTo>
                <a:cubicBezTo>
                  <a:pt x="1355027" y="21343"/>
                  <a:pt x="1310157" y="19421"/>
                  <a:pt x="1265292" y="18218"/>
                </a:cubicBezTo>
                <a:cubicBezTo>
                  <a:pt x="1179856" y="15931"/>
                  <a:pt x="1094319" y="14162"/>
                  <a:pt x="1008867" y="12527"/>
                </a:cubicBezTo>
                <a:cubicBezTo>
                  <a:pt x="942648" y="11260"/>
                  <a:pt x="876482" y="10397"/>
                  <a:pt x="810258" y="9365"/>
                </a:cubicBezTo>
                <a:cubicBezTo>
                  <a:pt x="568865" y="5600"/>
                  <a:pt x="327426" y="2965"/>
                  <a:pt x="86024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30"/>
          <p:cNvSpPr/>
          <p:nvPr/>
        </p:nvSpPr>
        <p:spPr>
          <a:xfrm>
            <a:off x="2305187" y="1548664"/>
            <a:ext cx="755026" cy="764292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0"/>
          <p:cNvSpPr/>
          <p:nvPr/>
        </p:nvSpPr>
        <p:spPr>
          <a:xfrm rot="2700000">
            <a:off x="2305133" y="2408743"/>
            <a:ext cx="755134" cy="764400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0"/>
          <p:cNvSpPr/>
          <p:nvPr/>
        </p:nvSpPr>
        <p:spPr>
          <a:xfrm rot="6452310">
            <a:off x="2304617" y="3290707"/>
            <a:ext cx="756167" cy="765446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0"/>
          <p:cNvSpPr/>
          <p:nvPr/>
        </p:nvSpPr>
        <p:spPr>
          <a:xfrm rot="-3249741">
            <a:off x="2305388" y="4151800"/>
            <a:ext cx="755149" cy="764416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0"/>
          <p:cNvSpPr txBox="1">
            <a:spLocks noGrp="1"/>
          </p:cNvSpPr>
          <p:nvPr>
            <p:ph type="title"/>
          </p:nvPr>
        </p:nvSpPr>
        <p:spPr>
          <a:xfrm>
            <a:off x="2379089" y="861756"/>
            <a:ext cx="7146000" cy="666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dirty="0" smtClean="0"/>
              <a:t>Этапы</a:t>
            </a:r>
            <a:endParaRPr dirty="0"/>
          </a:p>
        </p:txBody>
      </p:sp>
      <p:sp>
        <p:nvSpPr>
          <p:cNvPr id="326" name="Google Shape;326;p30"/>
          <p:cNvSpPr txBox="1">
            <a:spLocks noGrp="1"/>
          </p:cNvSpPr>
          <p:nvPr>
            <p:ph type="subTitle" idx="1"/>
          </p:nvPr>
        </p:nvSpPr>
        <p:spPr>
          <a:xfrm>
            <a:off x="3213877" y="1762204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Определить тему урока.</a:t>
            </a:r>
            <a:endParaRPr sz="2400" dirty="0"/>
          </a:p>
        </p:txBody>
      </p:sp>
      <p:sp>
        <p:nvSpPr>
          <p:cNvPr id="328" name="Google Shape;328;p30"/>
          <p:cNvSpPr txBox="1">
            <a:spLocks noGrp="1"/>
          </p:cNvSpPr>
          <p:nvPr>
            <p:ph type="subTitle" idx="3"/>
          </p:nvPr>
        </p:nvSpPr>
        <p:spPr>
          <a:xfrm>
            <a:off x="3180723" y="2406364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Найти реперные точки в материале темы для воспитательной задачи.</a:t>
            </a:r>
            <a:endParaRPr sz="2400" dirty="0"/>
          </a:p>
        </p:txBody>
      </p:sp>
      <p:sp>
        <p:nvSpPr>
          <p:cNvPr id="330" name="Google Shape;330;p30"/>
          <p:cNvSpPr txBox="1">
            <a:spLocks noGrp="1"/>
          </p:cNvSpPr>
          <p:nvPr>
            <p:ph type="subTitle" idx="5"/>
          </p:nvPr>
        </p:nvSpPr>
        <p:spPr>
          <a:xfrm>
            <a:off x="3190752" y="3321510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Предложить формы/методы реализации воспитательной задачи.</a:t>
            </a:r>
            <a:endParaRPr sz="2400" dirty="0"/>
          </a:p>
        </p:txBody>
      </p:sp>
      <p:sp>
        <p:nvSpPr>
          <p:cNvPr id="333" name="Google Shape;333;p30"/>
          <p:cNvSpPr txBox="1">
            <a:spLocks noGrp="1"/>
          </p:cNvSpPr>
          <p:nvPr>
            <p:ph type="subTitle" idx="8"/>
          </p:nvPr>
        </p:nvSpPr>
        <p:spPr>
          <a:xfrm>
            <a:off x="3226520" y="4206877"/>
            <a:ext cx="6398700" cy="29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Каковы могут быть ожидаемые результаты.</a:t>
            </a:r>
            <a:endParaRPr sz="2400" dirty="0"/>
          </a:p>
        </p:txBody>
      </p:sp>
      <p:sp>
        <p:nvSpPr>
          <p:cNvPr id="334" name="Google Shape;334;p30"/>
          <p:cNvSpPr/>
          <p:nvPr/>
        </p:nvSpPr>
        <p:spPr>
          <a:xfrm>
            <a:off x="2285543" y="1557856"/>
            <a:ext cx="755100" cy="755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dk2"/>
                </a:solidFill>
                <a:latin typeface="Sriracha"/>
                <a:ea typeface="Sriracha"/>
                <a:cs typeface="Sriracha"/>
                <a:sym typeface="Sriracha"/>
              </a:rPr>
              <a:t>1</a:t>
            </a:r>
            <a:endParaRPr sz="1800" b="1" dirty="0">
              <a:solidFill>
                <a:schemeClr val="dk2"/>
              </a:solidFill>
              <a:latin typeface="Sriracha"/>
              <a:ea typeface="Sriracha"/>
              <a:cs typeface="Sriracha"/>
              <a:sym typeface="Sriracha"/>
            </a:endParaRPr>
          </a:p>
        </p:txBody>
      </p:sp>
      <p:sp>
        <p:nvSpPr>
          <p:cNvPr id="335" name="Google Shape;335;p30"/>
          <p:cNvSpPr/>
          <p:nvPr/>
        </p:nvSpPr>
        <p:spPr>
          <a:xfrm>
            <a:off x="2285543" y="2422181"/>
            <a:ext cx="755100" cy="755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dk2"/>
                </a:solidFill>
                <a:latin typeface="Sriracha"/>
                <a:ea typeface="Sriracha"/>
                <a:cs typeface="Sriracha"/>
                <a:sym typeface="Sriracha"/>
              </a:rPr>
              <a:t>2</a:t>
            </a:r>
            <a:endParaRPr dirty="0">
              <a:solidFill>
                <a:schemeClr val="dk2"/>
              </a:solidFill>
              <a:latin typeface="Maven Pro Black"/>
              <a:ea typeface="Maven Pro Black"/>
              <a:cs typeface="Maven Pro Black"/>
              <a:sym typeface="Maven Pro Black"/>
            </a:endParaRPr>
          </a:p>
        </p:txBody>
      </p:sp>
      <p:sp>
        <p:nvSpPr>
          <p:cNvPr id="336" name="Google Shape;336;p30"/>
          <p:cNvSpPr/>
          <p:nvPr/>
        </p:nvSpPr>
        <p:spPr>
          <a:xfrm>
            <a:off x="2285543" y="3286506"/>
            <a:ext cx="755100" cy="755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 smtClean="0">
                <a:solidFill>
                  <a:schemeClr val="dk2"/>
                </a:solidFill>
                <a:latin typeface="Sriracha"/>
                <a:ea typeface="Sriracha"/>
                <a:cs typeface="Sriracha"/>
                <a:sym typeface="Sriracha"/>
              </a:rPr>
              <a:t>3</a:t>
            </a:r>
            <a:endParaRPr sz="1800" b="1" dirty="0">
              <a:solidFill>
                <a:schemeClr val="dk2"/>
              </a:solidFill>
              <a:latin typeface="Sriracha"/>
              <a:ea typeface="Sriracha"/>
              <a:cs typeface="Sriracha"/>
              <a:sym typeface="Sriracha"/>
            </a:endParaRPr>
          </a:p>
        </p:txBody>
      </p:sp>
      <p:sp>
        <p:nvSpPr>
          <p:cNvPr id="337" name="Google Shape;337;p30"/>
          <p:cNvSpPr/>
          <p:nvPr/>
        </p:nvSpPr>
        <p:spPr>
          <a:xfrm>
            <a:off x="2285543" y="4150831"/>
            <a:ext cx="755100" cy="755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" sz="1800" b="1" dirty="0" smtClean="0">
                <a:solidFill>
                  <a:schemeClr val="dk2"/>
                </a:solidFill>
                <a:latin typeface="Sriracha"/>
                <a:ea typeface="Sriracha"/>
                <a:cs typeface="Sriracha"/>
                <a:sym typeface="Sriracha"/>
              </a:rPr>
              <a:t>4</a:t>
            </a:r>
            <a:endParaRPr lang="en" sz="1800" dirty="0">
              <a:solidFill>
                <a:schemeClr val="dk2"/>
              </a:solidFill>
              <a:latin typeface="Maven Pro Black"/>
              <a:ea typeface="Maven Pro Black"/>
              <a:cs typeface="Maven Pro Black"/>
              <a:sym typeface="Maven Pro Black"/>
            </a:endParaRPr>
          </a:p>
        </p:txBody>
      </p:sp>
      <p:sp>
        <p:nvSpPr>
          <p:cNvPr id="22" name="Google Shape;322;p30"/>
          <p:cNvSpPr/>
          <p:nvPr/>
        </p:nvSpPr>
        <p:spPr>
          <a:xfrm rot="2700000">
            <a:off x="2299075" y="5060968"/>
            <a:ext cx="755134" cy="764400"/>
          </a:xfrm>
          <a:custGeom>
            <a:avLst/>
            <a:gdLst/>
            <a:ahLst/>
            <a:cxnLst/>
            <a:rect l="l" t="t" r="r" b="b"/>
            <a:pathLst>
              <a:path w="1360408" h="1377102" extrusionOk="0">
                <a:moveTo>
                  <a:pt x="723965" y="140"/>
                </a:moveTo>
                <a:cubicBezTo>
                  <a:pt x="638225" y="-1322"/>
                  <a:pt x="552595" y="8600"/>
                  <a:pt x="469819" y="34039"/>
                </a:cubicBezTo>
                <a:cubicBezTo>
                  <a:pt x="440284" y="43119"/>
                  <a:pt x="411336" y="54223"/>
                  <a:pt x="383291" y="67185"/>
                </a:cubicBezTo>
                <a:cubicBezTo>
                  <a:pt x="347489" y="83729"/>
                  <a:pt x="313040" y="103513"/>
                  <a:pt x="280821" y="126263"/>
                </a:cubicBezTo>
                <a:cubicBezTo>
                  <a:pt x="241930" y="153721"/>
                  <a:pt x="206092" y="185568"/>
                  <a:pt x="174306" y="221013"/>
                </a:cubicBezTo>
                <a:cubicBezTo>
                  <a:pt x="79641" y="326568"/>
                  <a:pt x="23113" y="462306"/>
                  <a:pt x="5803" y="602424"/>
                </a:cubicBezTo>
                <a:cubicBezTo>
                  <a:pt x="-1030" y="657705"/>
                  <a:pt x="-1714" y="713682"/>
                  <a:pt x="3147" y="769154"/>
                </a:cubicBezTo>
                <a:cubicBezTo>
                  <a:pt x="13911" y="892039"/>
                  <a:pt x="55044" y="1012738"/>
                  <a:pt x="131040" y="1110840"/>
                </a:cubicBezTo>
                <a:cubicBezTo>
                  <a:pt x="175569" y="1168323"/>
                  <a:pt x="231109" y="1217427"/>
                  <a:pt x="292078" y="1256827"/>
                </a:cubicBezTo>
                <a:cubicBezTo>
                  <a:pt x="415655" y="1336689"/>
                  <a:pt x="564278" y="1379433"/>
                  <a:pt x="711440" y="1377004"/>
                </a:cubicBezTo>
                <a:cubicBezTo>
                  <a:pt x="768530" y="1376065"/>
                  <a:pt x="825642" y="1368050"/>
                  <a:pt x="880324" y="1351452"/>
                </a:cubicBezTo>
                <a:cubicBezTo>
                  <a:pt x="936848" y="1334296"/>
                  <a:pt x="990716" y="1308688"/>
                  <a:pt x="1040480" y="1276943"/>
                </a:cubicBezTo>
                <a:cubicBezTo>
                  <a:pt x="1151843" y="1205898"/>
                  <a:pt x="1244076" y="1103501"/>
                  <a:pt x="1299811" y="983453"/>
                </a:cubicBezTo>
                <a:cubicBezTo>
                  <a:pt x="1343352" y="889667"/>
                  <a:pt x="1364439" y="786103"/>
                  <a:pt x="1359771" y="682751"/>
                </a:cubicBezTo>
                <a:cubicBezTo>
                  <a:pt x="1357541" y="633307"/>
                  <a:pt x="1350392" y="583835"/>
                  <a:pt x="1335612" y="536516"/>
                </a:cubicBezTo>
                <a:cubicBezTo>
                  <a:pt x="1317590" y="478822"/>
                  <a:pt x="1289006" y="424533"/>
                  <a:pt x="1253257" y="375854"/>
                </a:cubicBezTo>
                <a:cubicBezTo>
                  <a:pt x="1211869" y="319492"/>
                  <a:pt x="1160733" y="270461"/>
                  <a:pt x="1102590" y="231640"/>
                </a:cubicBezTo>
                <a:cubicBezTo>
                  <a:pt x="1034703" y="186313"/>
                  <a:pt x="957967" y="154940"/>
                  <a:pt x="878045" y="138533"/>
                </a:cubicBezTo>
                <a:cubicBezTo>
                  <a:pt x="788205" y="120090"/>
                  <a:pt x="694733" y="120887"/>
                  <a:pt x="605177" y="140557"/>
                </a:cubicBezTo>
                <a:cubicBezTo>
                  <a:pt x="532084" y="156612"/>
                  <a:pt x="461942" y="184580"/>
                  <a:pt x="397330" y="222276"/>
                </a:cubicBezTo>
                <a:cubicBezTo>
                  <a:pt x="363427" y="242060"/>
                  <a:pt x="331252" y="264535"/>
                  <a:pt x="300430" y="288820"/>
                </a:cubicBezTo>
                <a:cubicBezTo>
                  <a:pt x="273595" y="310222"/>
                  <a:pt x="269162" y="349274"/>
                  <a:pt x="290564" y="376105"/>
                </a:cubicBezTo>
                <a:cubicBezTo>
                  <a:pt x="311963" y="402940"/>
                  <a:pt x="351015" y="407377"/>
                  <a:pt x="377850" y="385975"/>
                </a:cubicBezTo>
                <a:cubicBezTo>
                  <a:pt x="452700" y="325475"/>
                  <a:pt x="537650" y="279853"/>
                  <a:pt x="631744" y="257953"/>
                </a:cubicBezTo>
                <a:cubicBezTo>
                  <a:pt x="706849" y="240473"/>
                  <a:pt x="785512" y="238688"/>
                  <a:pt x="861221" y="253524"/>
                </a:cubicBezTo>
                <a:cubicBezTo>
                  <a:pt x="925331" y="266089"/>
                  <a:pt x="987251" y="290079"/>
                  <a:pt x="1042880" y="324366"/>
                </a:cubicBezTo>
                <a:cubicBezTo>
                  <a:pt x="1090361" y="353634"/>
                  <a:pt x="1133724" y="389893"/>
                  <a:pt x="1168753" y="433414"/>
                </a:cubicBezTo>
                <a:cubicBezTo>
                  <a:pt x="1203672" y="476798"/>
                  <a:pt x="1229709" y="527145"/>
                  <a:pt x="1244400" y="580916"/>
                </a:cubicBezTo>
                <a:cubicBezTo>
                  <a:pt x="1251189" y="605747"/>
                  <a:pt x="1255297" y="631234"/>
                  <a:pt x="1257937" y="656818"/>
                </a:cubicBezTo>
                <a:cubicBezTo>
                  <a:pt x="1266094" y="735842"/>
                  <a:pt x="1257589" y="816371"/>
                  <a:pt x="1232385" y="891739"/>
                </a:cubicBezTo>
                <a:cubicBezTo>
                  <a:pt x="1192750" y="1010256"/>
                  <a:pt x="1113730" y="1114402"/>
                  <a:pt x="1013531" y="1188515"/>
                </a:cubicBezTo>
                <a:cubicBezTo>
                  <a:pt x="964342" y="1224900"/>
                  <a:pt x="909628" y="1254382"/>
                  <a:pt x="851355" y="1273275"/>
                </a:cubicBezTo>
                <a:cubicBezTo>
                  <a:pt x="759179" y="1303154"/>
                  <a:pt x="658672" y="1304134"/>
                  <a:pt x="564064" y="1285921"/>
                </a:cubicBezTo>
                <a:cubicBezTo>
                  <a:pt x="460096" y="1265911"/>
                  <a:pt x="360168" y="1221228"/>
                  <a:pt x="277784" y="1154487"/>
                </a:cubicBezTo>
                <a:cubicBezTo>
                  <a:pt x="231239" y="1116778"/>
                  <a:pt x="190337" y="1071751"/>
                  <a:pt x="157102" y="1021911"/>
                </a:cubicBezTo>
                <a:cubicBezTo>
                  <a:pt x="134392" y="987854"/>
                  <a:pt x="115046" y="951267"/>
                  <a:pt x="100173" y="913117"/>
                </a:cubicBezTo>
                <a:cubicBezTo>
                  <a:pt x="74791" y="848007"/>
                  <a:pt x="61963" y="778481"/>
                  <a:pt x="58680" y="708813"/>
                </a:cubicBezTo>
                <a:cubicBezTo>
                  <a:pt x="50697" y="539322"/>
                  <a:pt x="103031" y="368410"/>
                  <a:pt x="216937" y="240874"/>
                </a:cubicBezTo>
                <a:cubicBezTo>
                  <a:pt x="245092" y="209351"/>
                  <a:pt x="276578" y="180909"/>
                  <a:pt x="310805" y="156118"/>
                </a:cubicBezTo>
                <a:cubicBezTo>
                  <a:pt x="338915" y="135752"/>
                  <a:pt x="368900" y="117924"/>
                  <a:pt x="400115" y="102731"/>
                </a:cubicBezTo>
                <a:cubicBezTo>
                  <a:pt x="533865" y="37641"/>
                  <a:pt x="685896" y="22841"/>
                  <a:pt x="832378" y="38087"/>
                </a:cubicBezTo>
                <a:cubicBezTo>
                  <a:pt x="879558" y="43001"/>
                  <a:pt x="926242" y="51134"/>
                  <a:pt x="972544" y="61363"/>
                </a:cubicBezTo>
                <a:cubicBezTo>
                  <a:pt x="979940" y="63076"/>
                  <a:pt x="987279" y="58514"/>
                  <a:pt x="988991" y="51118"/>
                </a:cubicBezTo>
                <a:cubicBezTo>
                  <a:pt x="990704" y="43726"/>
                  <a:pt x="986137" y="36257"/>
                  <a:pt x="978746" y="34549"/>
                </a:cubicBezTo>
                <a:cubicBezTo>
                  <a:pt x="895520" y="14405"/>
                  <a:pt x="809704" y="1597"/>
                  <a:pt x="723965" y="1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337;p30"/>
          <p:cNvSpPr/>
          <p:nvPr/>
        </p:nvSpPr>
        <p:spPr>
          <a:xfrm>
            <a:off x="2285543" y="5045274"/>
            <a:ext cx="755100" cy="755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2"/>
                </a:solidFill>
                <a:latin typeface="Sriracha"/>
                <a:ea typeface="Sriracha"/>
                <a:cs typeface="Sriracha"/>
                <a:sym typeface="Sriracha"/>
              </a:rPr>
              <a:t>5</a:t>
            </a:r>
            <a:endParaRPr lang="en" sz="1800" dirty="0">
              <a:solidFill>
                <a:schemeClr val="dk2"/>
              </a:solidFill>
              <a:latin typeface="Maven Pro Black"/>
              <a:ea typeface="Maven Pro Black"/>
              <a:cs typeface="Maven Pro Black"/>
              <a:sym typeface="Maven Pro Black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7"/>
          </p:nvPr>
        </p:nvSpPr>
        <p:spPr>
          <a:xfrm>
            <a:off x="3126389" y="5143331"/>
            <a:ext cx="6398700" cy="5361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2400" dirty="0" smtClean="0"/>
              <a:t>Представить Ваш проект на обсуждение.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3"/>
          <p:cNvSpPr txBox="1">
            <a:spLocks noGrp="1"/>
          </p:cNvSpPr>
          <p:nvPr>
            <p:ph type="title"/>
          </p:nvPr>
        </p:nvSpPr>
        <p:spPr>
          <a:xfrm>
            <a:off x="2512291" y="1662544"/>
            <a:ext cx="6692147" cy="355220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 smtClean="0"/>
              <a:t>Благодарю за идеи и работу!</a:t>
            </a:r>
            <a:endParaRPr sz="6000" dirty="0"/>
          </a:p>
        </p:txBody>
      </p:sp>
      <p:sp>
        <p:nvSpPr>
          <p:cNvPr id="375" name="Google Shape;375;p33"/>
          <p:cNvSpPr txBox="1">
            <a:spLocks noGrp="1"/>
          </p:cNvSpPr>
          <p:nvPr>
            <p:ph type="subTitle" idx="4294967295"/>
          </p:nvPr>
        </p:nvSpPr>
        <p:spPr>
          <a:xfrm>
            <a:off x="202350" y="6408400"/>
            <a:ext cx="11787300" cy="381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 fontScale="2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/>
              <a:t>This is where you section ends. Duplicate this set of slides as many times you need to go over all your sections.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sMania Template">
  <a:themeElements>
    <a:clrScheme name="Simple Light">
      <a:dk1>
        <a:srgbClr val="1A3B58"/>
      </a:dk1>
      <a:lt1>
        <a:srgbClr val="AF96DB"/>
      </a:lt1>
      <a:dk2>
        <a:srgbClr val="000000"/>
      </a:dk2>
      <a:lt2>
        <a:srgbClr val="FFFFFF"/>
      </a:lt2>
      <a:accent1>
        <a:srgbClr val="FFC8DD"/>
      </a:accent1>
      <a:accent2>
        <a:srgbClr val="BDE0FE"/>
      </a:accent2>
      <a:accent3>
        <a:srgbClr val="E8D2F8"/>
      </a:accent3>
      <a:accent4>
        <a:srgbClr val="FFC8DD"/>
      </a:accent4>
      <a:accent5>
        <a:srgbClr val="BDE0FE"/>
      </a:accent5>
      <a:accent6>
        <a:srgbClr val="E8D2F8"/>
      </a:accent6>
      <a:hlink>
        <a:srgbClr val="9900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92</Words>
  <Application>Microsoft Office PowerPoint</Application>
  <PresentationFormat>Широкоэкранный</PresentationFormat>
  <Paragraphs>16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Maven Pro</vt:lpstr>
      <vt:lpstr>Maven Pro Black</vt:lpstr>
      <vt:lpstr>Poppins Light</vt:lpstr>
      <vt:lpstr>Sriracha</vt:lpstr>
      <vt:lpstr>SlidesMania Template</vt:lpstr>
      <vt:lpstr>Воспитание патриотизма через предмет</vt:lpstr>
      <vt:lpstr>Этапы</vt:lpstr>
      <vt:lpstr>Благодарю за идеи и работу!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патриотизма через предмет</dc:title>
  <dc:creator>User</dc:creator>
  <cp:lastModifiedBy>User</cp:lastModifiedBy>
  <cp:revision>4</cp:revision>
  <dcterms:modified xsi:type="dcterms:W3CDTF">2025-04-28T12:42:45Z</dcterms:modified>
</cp:coreProperties>
</file>