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698" r:id="rId2"/>
    <p:sldMasterId id="2147483753" r:id="rId3"/>
  </p:sldMasterIdLst>
  <p:notesMasterIdLst>
    <p:notesMasterId r:id="rId13"/>
  </p:notesMasterIdLst>
  <p:handoutMasterIdLst>
    <p:handoutMasterId r:id="rId14"/>
  </p:handoutMasterIdLst>
  <p:sldIdLst>
    <p:sldId id="866" r:id="rId4"/>
    <p:sldId id="867" r:id="rId5"/>
    <p:sldId id="870" r:id="rId6"/>
    <p:sldId id="884" r:id="rId7"/>
    <p:sldId id="877" r:id="rId8"/>
    <p:sldId id="895" r:id="rId9"/>
    <p:sldId id="896" r:id="rId10"/>
    <p:sldId id="882" r:id="rId11"/>
    <p:sldId id="897" r:id="rId12"/>
  </p:sldIdLst>
  <p:sldSz cx="12192000" cy="6858000"/>
  <p:notesSz cx="6858000" cy="9144000"/>
  <p:defaultTextStyle>
    <a:defPPr>
      <a:defRPr lang="fr-FR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HOWEET" id="{D34E524A-D6EF-4CBC-A13A-51C3740B0549}">
          <p14:sldIdLst>
            <p14:sldId id="866"/>
            <p14:sldId id="867"/>
            <p14:sldId id="870"/>
            <p14:sldId id="884"/>
            <p14:sldId id="877"/>
            <p14:sldId id="895"/>
            <p14:sldId id="896"/>
            <p14:sldId id="882"/>
            <p14:sldId id="897"/>
          </p14:sldIdLst>
        </p14:section>
        <p14:section name="CREDITS &amp; COPYRIGHTS" id="{96A22112-93F8-4FC4-92DC-51B794962ED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3" orient="horz" pos="3159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7105" userDrawn="1">
          <p15:clr>
            <a:srgbClr val="A4A3A4"/>
          </p15:clr>
        </p15:guide>
        <p15:guide id="9" pos="7408" userDrawn="1">
          <p15:clr>
            <a:srgbClr val="A4A3A4"/>
          </p15:clr>
        </p15:guide>
        <p15:guide id="10" pos="303" userDrawn="1">
          <p15:clr>
            <a:srgbClr val="A4A3A4"/>
          </p15:clr>
        </p15:guide>
        <p15:guide id="11" pos="1965" userDrawn="1">
          <p15:clr>
            <a:srgbClr val="A4A3A4"/>
          </p15:clr>
        </p15:guide>
        <p15:guide id="12" pos="5715" userDrawn="1">
          <p15:clr>
            <a:srgbClr val="A4A3A4"/>
          </p15:clr>
        </p15:guide>
        <p15:guide id="13" pos="4384" userDrawn="1">
          <p15:clr>
            <a:srgbClr val="A4A3A4"/>
          </p15:clr>
        </p15:guide>
        <p15:guide id="14" orient="horz" pos="3295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A36E"/>
    <a:srgbClr val="D0343C"/>
    <a:srgbClr val="8DB1C4"/>
    <a:srgbClr val="3D4149"/>
    <a:srgbClr val="615474"/>
    <a:srgbClr val="F9BE75"/>
    <a:srgbClr val="E4625C"/>
    <a:srgbClr val="403551"/>
    <a:srgbClr val="CECFCE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5417" autoAdjust="0"/>
  </p:normalViewPr>
  <p:slideViewPr>
    <p:cSldViewPr>
      <p:cViewPr varScale="1">
        <p:scale>
          <a:sx n="111" d="100"/>
          <a:sy n="111" d="100"/>
        </p:scale>
        <p:origin x="156" y="102"/>
      </p:cViewPr>
      <p:guideLst>
        <p:guide orient="horz" pos="2251"/>
        <p:guide orient="horz" pos="3159"/>
        <p:guide orient="horz" pos="981"/>
        <p:guide pos="3840"/>
        <p:guide pos="575"/>
        <p:guide pos="7105"/>
        <p:guide pos="7408"/>
        <p:guide pos="303"/>
        <p:guide pos="1965"/>
        <p:guide pos="5715"/>
        <p:guide pos="4384"/>
        <p:guide orient="horz" pos="3295"/>
        <p:guide orient="horz" pos="2160"/>
      </p:guideLst>
    </p:cSldViewPr>
  </p:slideViewPr>
  <p:outlineViewPr>
    <p:cViewPr>
      <p:scale>
        <a:sx n="33" d="100"/>
        <a:sy n="33" d="100"/>
      </p:scale>
      <p:origin x="0" y="-285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2976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39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98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61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91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32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90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e">
            <a:extLst>
              <a:ext uri="{FF2B5EF4-FFF2-40B4-BE49-F238E27FC236}">
                <a16:creationId xmlns:a16="http://schemas.microsoft.com/office/drawing/2014/main" xmlns="" id="{0DFD6B67-4EBF-4059-B726-B133E1C8983A}"/>
              </a:ext>
            </a:extLst>
          </p:cNvPr>
          <p:cNvSpPr/>
          <p:nvPr userDrawn="1"/>
        </p:nvSpPr>
        <p:spPr>
          <a:xfrm>
            <a:off x="3867079" y="785076"/>
            <a:ext cx="4801950" cy="5958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3" h="20744" extrusionOk="0">
                <a:moveTo>
                  <a:pt x="50" y="8912"/>
                </a:moveTo>
                <a:cubicBezTo>
                  <a:pt x="599" y="13351"/>
                  <a:pt x="9033" y="21184"/>
                  <a:pt x="14691" y="20725"/>
                </a:cubicBezTo>
                <a:cubicBezTo>
                  <a:pt x="20349" y="20265"/>
                  <a:pt x="21091" y="11684"/>
                  <a:pt x="20542" y="7246"/>
                </a:cubicBezTo>
                <a:cubicBezTo>
                  <a:pt x="19992" y="2808"/>
                  <a:pt x="14951" y="-416"/>
                  <a:pt x="9293" y="43"/>
                </a:cubicBezTo>
                <a:cubicBezTo>
                  <a:pt x="3636" y="503"/>
                  <a:pt x="-509" y="4474"/>
                  <a:pt x="50" y="891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8" name="Figure">
            <a:extLst>
              <a:ext uri="{FF2B5EF4-FFF2-40B4-BE49-F238E27FC236}">
                <a16:creationId xmlns:a16="http://schemas.microsoft.com/office/drawing/2014/main" xmlns="" id="{A6AFB5AB-00A5-42C5-8B89-0D4DEAD0012C}"/>
              </a:ext>
            </a:extLst>
          </p:cNvPr>
          <p:cNvSpPr/>
          <p:nvPr userDrawn="1"/>
        </p:nvSpPr>
        <p:spPr>
          <a:xfrm>
            <a:off x="2927648" y="1746876"/>
            <a:ext cx="7103771" cy="4829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89" h="18693" extrusionOk="0">
                <a:moveTo>
                  <a:pt x="245" y="15021"/>
                </a:moveTo>
                <a:cubicBezTo>
                  <a:pt x="1306" y="18233"/>
                  <a:pt x="6123" y="19289"/>
                  <a:pt x="10101" y="18380"/>
                </a:cubicBezTo>
                <a:cubicBezTo>
                  <a:pt x="14080" y="17471"/>
                  <a:pt x="20377" y="13324"/>
                  <a:pt x="19507" y="5836"/>
                </a:cubicBezTo>
                <a:cubicBezTo>
                  <a:pt x="19168" y="2918"/>
                  <a:pt x="16966" y="-2311"/>
                  <a:pt x="8751" y="1135"/>
                </a:cubicBezTo>
                <a:cubicBezTo>
                  <a:pt x="4192" y="3048"/>
                  <a:pt x="-1223" y="10588"/>
                  <a:pt x="245" y="15021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9" name="Figure">
            <a:extLst>
              <a:ext uri="{FF2B5EF4-FFF2-40B4-BE49-F238E27FC236}">
                <a16:creationId xmlns:a16="http://schemas.microsoft.com/office/drawing/2014/main" xmlns="" id="{F853A99F-53BE-43F4-B45A-A2127E017721}"/>
              </a:ext>
            </a:extLst>
          </p:cNvPr>
          <p:cNvSpPr/>
          <p:nvPr userDrawn="1"/>
        </p:nvSpPr>
        <p:spPr>
          <a:xfrm>
            <a:off x="2368461" y="1388997"/>
            <a:ext cx="6998772" cy="4812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0" name="Figure">
            <a:extLst>
              <a:ext uri="{FF2B5EF4-FFF2-40B4-BE49-F238E27FC236}">
                <a16:creationId xmlns:a16="http://schemas.microsoft.com/office/drawing/2014/main" xmlns="" id="{523540BF-0941-4408-B229-3B101068B600}"/>
              </a:ext>
            </a:extLst>
          </p:cNvPr>
          <p:cNvSpPr/>
          <p:nvPr userDrawn="1"/>
        </p:nvSpPr>
        <p:spPr>
          <a:xfrm>
            <a:off x="6730112" y="114053"/>
            <a:ext cx="1313884" cy="1186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415" h="19060" extrusionOk="0">
                <a:moveTo>
                  <a:pt x="1251" y="17706"/>
                </a:moveTo>
                <a:cubicBezTo>
                  <a:pt x="3633" y="20258"/>
                  <a:pt x="13007" y="19180"/>
                  <a:pt x="16737" y="14651"/>
                </a:cubicBezTo>
                <a:cubicBezTo>
                  <a:pt x="20468" y="10087"/>
                  <a:pt x="17145" y="3797"/>
                  <a:pt x="14794" y="1210"/>
                </a:cubicBezTo>
                <a:cubicBezTo>
                  <a:pt x="12411" y="-1342"/>
                  <a:pt x="7458" y="275"/>
                  <a:pt x="3727" y="4804"/>
                </a:cubicBezTo>
                <a:cubicBezTo>
                  <a:pt x="-3" y="9368"/>
                  <a:pt x="-1132" y="15155"/>
                  <a:pt x="1251" y="17706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BD5C64BF-08E2-4135-B576-782BCC1358BD}"/>
              </a:ext>
            </a:extLst>
          </p:cNvPr>
          <p:cNvSpPr/>
          <p:nvPr userDrawn="1"/>
        </p:nvSpPr>
        <p:spPr>
          <a:xfrm>
            <a:off x="1921112" y="420729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284B6DC6-7C4D-44E7-9164-F5FAB39BEF1C}"/>
              </a:ext>
            </a:extLst>
          </p:cNvPr>
          <p:cNvSpPr/>
          <p:nvPr userDrawn="1"/>
        </p:nvSpPr>
        <p:spPr>
          <a:xfrm>
            <a:off x="8765547" y="1031118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9A6E0A-A784-4C45-AFF8-2658713EFA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1928" y="2072667"/>
            <a:ext cx="5868144" cy="2387600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5C34C85-A365-4BBD-B9CF-8C6283402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1928" y="4552342"/>
            <a:ext cx="586814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BA3C7-7567-46E4-A65B-A3825FBDF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F500830-2640-4EEC-B623-30A512C08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28248" y="6356350"/>
            <a:ext cx="3025552" cy="365125"/>
          </a:xfrm>
        </p:spPr>
        <p:txBody>
          <a:bodyPr/>
          <a:lstStyle>
            <a:lvl1pPr algn="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</p:spTree>
    <p:extLst>
      <p:ext uri="{BB962C8B-B14F-4D97-AF65-F5344CB8AC3E}">
        <p14:creationId xmlns:p14="http://schemas.microsoft.com/office/powerpoint/2010/main" val="126408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3754"/>
            <a:ext cx="10515600" cy="1197687"/>
          </a:xfrm>
        </p:spPr>
        <p:txBody>
          <a:bodyPr anchor="b"/>
          <a:lstStyle>
            <a:lvl1pPr>
              <a:defRPr sz="600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26842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E6D3A46D-7F78-4A59-A12D-5EE07C50BFCD}"/>
              </a:ext>
            </a:extLst>
          </p:cNvPr>
          <p:cNvSpPr/>
          <p:nvPr userDrawn="1"/>
        </p:nvSpPr>
        <p:spPr>
          <a:xfrm>
            <a:off x="4874400" y="980564"/>
            <a:ext cx="5337219" cy="5877435"/>
          </a:xfrm>
          <a:custGeom>
            <a:avLst/>
            <a:gdLst>
              <a:gd name="connsiteX0" fmla="*/ 2668564 w 5337219"/>
              <a:gd name="connsiteY0" fmla="*/ 4 h 5877435"/>
              <a:gd name="connsiteX1" fmla="*/ 5298463 w 5337219"/>
              <a:gd name="connsiteY1" fmla="*/ 2313679 h 5877435"/>
              <a:gd name="connsiteX2" fmla="*/ 4814532 w 5337219"/>
              <a:gd name="connsiteY2" fmla="*/ 5839447 h 5877435"/>
              <a:gd name="connsiteX3" fmla="*/ 4792182 w 5337219"/>
              <a:gd name="connsiteY3" fmla="*/ 5877435 h 5877435"/>
              <a:gd name="connsiteX4" fmla="*/ 2010121 w 5337219"/>
              <a:gd name="connsiteY4" fmla="*/ 5877435 h 5877435"/>
              <a:gd name="connsiteX5" fmla="*/ 1990508 w 5337219"/>
              <a:gd name="connsiteY5" fmla="*/ 5861996 h 5877435"/>
              <a:gd name="connsiteX6" fmla="*/ 13028 w 5337219"/>
              <a:gd name="connsiteY6" fmla="*/ 2845602 h 5877435"/>
              <a:gd name="connsiteX7" fmla="*/ 2397045 w 5337219"/>
              <a:gd name="connsiteY7" fmla="*/ 13894 h 5877435"/>
              <a:gd name="connsiteX8" fmla="*/ 2668564 w 5337219"/>
              <a:gd name="connsiteY8" fmla="*/ 4 h 587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7219" h="5877435">
                <a:moveTo>
                  <a:pt x="2668564" y="4"/>
                </a:moveTo>
                <a:cubicBezTo>
                  <a:pt x="4014395" y="-2472"/>
                  <a:pt x="5165470" y="985268"/>
                  <a:pt x="5298463" y="2313679"/>
                </a:cubicBezTo>
                <a:cubicBezTo>
                  <a:pt x="5395814" y="3287847"/>
                  <a:pt x="5335779" y="4887236"/>
                  <a:pt x="4814532" y="5839447"/>
                </a:cubicBezTo>
                <a:lnTo>
                  <a:pt x="4792182" y="5877435"/>
                </a:lnTo>
                <a:lnTo>
                  <a:pt x="2010121" y="5877435"/>
                </a:lnTo>
                <a:lnTo>
                  <a:pt x="1990508" y="5861996"/>
                </a:lnTo>
                <a:cubicBezTo>
                  <a:pt x="984465" y="5040513"/>
                  <a:pt x="101529" y="3731409"/>
                  <a:pt x="13028" y="2845602"/>
                </a:cubicBezTo>
                <a:cubicBezTo>
                  <a:pt x="-131154" y="1428631"/>
                  <a:pt x="937953" y="160764"/>
                  <a:pt x="2397045" y="13894"/>
                </a:cubicBezTo>
                <a:cubicBezTo>
                  <a:pt x="2488255" y="4735"/>
                  <a:pt x="2578842" y="169"/>
                  <a:pt x="2668564" y="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33E765F1-E837-4960-9A2B-971A41844935}"/>
              </a:ext>
            </a:extLst>
          </p:cNvPr>
          <p:cNvSpPr/>
          <p:nvPr userDrawn="1"/>
        </p:nvSpPr>
        <p:spPr>
          <a:xfrm>
            <a:off x="3830303" y="2049794"/>
            <a:ext cx="7895563" cy="4808204"/>
          </a:xfrm>
          <a:custGeom>
            <a:avLst/>
            <a:gdLst>
              <a:gd name="connsiteX0" fmla="*/ 5369884 w 7895563"/>
              <a:gd name="connsiteY0" fmla="*/ 1078 h 4808204"/>
              <a:gd name="connsiteX1" fmla="*/ 7862727 w 7895563"/>
              <a:gd name="connsiteY1" fmla="*/ 1675871 h 4808204"/>
              <a:gd name="connsiteX2" fmla="*/ 5732088 w 7895563"/>
              <a:gd name="connsiteY2" fmla="*/ 4760070 h 4808204"/>
              <a:gd name="connsiteX3" fmla="*/ 5620342 w 7895563"/>
              <a:gd name="connsiteY3" fmla="*/ 4808204 h 4808204"/>
              <a:gd name="connsiteX4" fmla="*/ 549240 w 7895563"/>
              <a:gd name="connsiteY4" fmla="*/ 4808204 h 4808204"/>
              <a:gd name="connsiteX5" fmla="*/ 486839 w 7895563"/>
              <a:gd name="connsiteY5" fmla="*/ 4767416 h 4808204"/>
              <a:gd name="connsiteX6" fmla="*/ 98819 w 7895563"/>
              <a:gd name="connsiteY6" fmla="*/ 4313512 h 4808204"/>
              <a:gd name="connsiteX7" fmla="*/ 3527321 w 7895563"/>
              <a:gd name="connsiteY7" fmla="*/ 325893 h 4808204"/>
              <a:gd name="connsiteX8" fmla="*/ 5369884 w 7895563"/>
              <a:gd name="connsiteY8" fmla="*/ 1078 h 4808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95563" h="4808204">
                <a:moveTo>
                  <a:pt x="5369884" y="1078"/>
                </a:moveTo>
                <a:cubicBezTo>
                  <a:pt x="7190903" y="-38494"/>
                  <a:pt x="7755976" y="1021217"/>
                  <a:pt x="7862727" y="1675871"/>
                </a:cubicBezTo>
                <a:cubicBezTo>
                  <a:pt x="8103812" y="3154214"/>
                  <a:pt x="6979491" y="4179076"/>
                  <a:pt x="5732088" y="4760070"/>
                </a:cubicBezTo>
                <a:lnTo>
                  <a:pt x="5620342" y="4808204"/>
                </a:lnTo>
                <a:lnTo>
                  <a:pt x="549240" y="4808204"/>
                </a:lnTo>
                <a:lnTo>
                  <a:pt x="486839" y="4767416"/>
                </a:lnTo>
                <a:cubicBezTo>
                  <a:pt x="312414" y="4637640"/>
                  <a:pt x="179004" y="4486459"/>
                  <a:pt x="98819" y="4313512"/>
                </a:cubicBezTo>
                <a:cubicBezTo>
                  <a:pt x="-492886" y="3040495"/>
                  <a:pt x="1689731" y="875246"/>
                  <a:pt x="3527321" y="325893"/>
                </a:cubicBezTo>
                <a:cubicBezTo>
                  <a:pt x="4251648" y="109422"/>
                  <a:pt x="4859999" y="12158"/>
                  <a:pt x="5369884" y="1078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Figure">
            <a:extLst>
              <a:ext uri="{FF2B5EF4-FFF2-40B4-BE49-F238E27FC236}">
                <a16:creationId xmlns:a16="http://schemas.microsoft.com/office/drawing/2014/main" xmlns="" id="{7B0794A8-5CB9-4466-B2A1-B736C2408414}"/>
              </a:ext>
            </a:extLst>
          </p:cNvPr>
          <p:cNvSpPr/>
          <p:nvPr userDrawn="1"/>
        </p:nvSpPr>
        <p:spPr>
          <a:xfrm>
            <a:off x="3208844" y="1651975"/>
            <a:ext cx="7779006" cy="5348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7" name="Figure">
            <a:extLst>
              <a:ext uri="{FF2B5EF4-FFF2-40B4-BE49-F238E27FC236}">
                <a16:creationId xmlns:a16="http://schemas.microsoft.com/office/drawing/2014/main" xmlns="" id="{B833C6E6-D2AD-4F4D-A36B-8F197824B45A}"/>
              </a:ext>
            </a:extLst>
          </p:cNvPr>
          <p:cNvSpPr/>
          <p:nvPr userDrawn="1"/>
        </p:nvSpPr>
        <p:spPr>
          <a:xfrm>
            <a:off x="10319088" y="1254199"/>
            <a:ext cx="671883" cy="63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Figure">
            <a:extLst>
              <a:ext uri="{FF2B5EF4-FFF2-40B4-BE49-F238E27FC236}">
                <a16:creationId xmlns:a16="http://schemas.microsoft.com/office/drawing/2014/main" xmlns="" id="{43D2B85A-0851-443A-B2F7-A5A2AC52A21C}"/>
              </a:ext>
            </a:extLst>
          </p:cNvPr>
          <p:cNvSpPr/>
          <p:nvPr userDrawn="1"/>
        </p:nvSpPr>
        <p:spPr>
          <a:xfrm>
            <a:off x="2711624" y="4784458"/>
            <a:ext cx="973269" cy="991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bg2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6361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w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3754"/>
            <a:ext cx="10515600" cy="1197687"/>
          </a:xfrm>
        </p:spPr>
        <p:txBody>
          <a:bodyPr anchor="b"/>
          <a:lstStyle>
            <a:lvl1pPr>
              <a:defRPr sz="600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26842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6CA2A693-AE58-4C41-825A-D32BC0811ACB}"/>
              </a:ext>
            </a:extLst>
          </p:cNvPr>
          <p:cNvSpPr/>
          <p:nvPr userDrawn="1"/>
        </p:nvSpPr>
        <p:spPr>
          <a:xfrm>
            <a:off x="4874400" y="980564"/>
            <a:ext cx="5337219" cy="5877435"/>
          </a:xfrm>
          <a:custGeom>
            <a:avLst/>
            <a:gdLst>
              <a:gd name="connsiteX0" fmla="*/ 2668564 w 5337219"/>
              <a:gd name="connsiteY0" fmla="*/ 4 h 5877435"/>
              <a:gd name="connsiteX1" fmla="*/ 5298463 w 5337219"/>
              <a:gd name="connsiteY1" fmla="*/ 2313679 h 5877435"/>
              <a:gd name="connsiteX2" fmla="*/ 4814532 w 5337219"/>
              <a:gd name="connsiteY2" fmla="*/ 5839447 h 5877435"/>
              <a:gd name="connsiteX3" fmla="*/ 4792182 w 5337219"/>
              <a:gd name="connsiteY3" fmla="*/ 5877435 h 5877435"/>
              <a:gd name="connsiteX4" fmla="*/ 2010121 w 5337219"/>
              <a:gd name="connsiteY4" fmla="*/ 5877435 h 5877435"/>
              <a:gd name="connsiteX5" fmla="*/ 1990508 w 5337219"/>
              <a:gd name="connsiteY5" fmla="*/ 5861996 h 5877435"/>
              <a:gd name="connsiteX6" fmla="*/ 13028 w 5337219"/>
              <a:gd name="connsiteY6" fmla="*/ 2845602 h 5877435"/>
              <a:gd name="connsiteX7" fmla="*/ 2397045 w 5337219"/>
              <a:gd name="connsiteY7" fmla="*/ 13894 h 5877435"/>
              <a:gd name="connsiteX8" fmla="*/ 2668564 w 5337219"/>
              <a:gd name="connsiteY8" fmla="*/ 4 h 587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7219" h="5877435">
                <a:moveTo>
                  <a:pt x="2668564" y="4"/>
                </a:moveTo>
                <a:cubicBezTo>
                  <a:pt x="4014395" y="-2472"/>
                  <a:pt x="5165470" y="985268"/>
                  <a:pt x="5298463" y="2313679"/>
                </a:cubicBezTo>
                <a:cubicBezTo>
                  <a:pt x="5395814" y="3287847"/>
                  <a:pt x="5335779" y="4887236"/>
                  <a:pt x="4814532" y="5839447"/>
                </a:cubicBezTo>
                <a:lnTo>
                  <a:pt x="4792182" y="5877435"/>
                </a:lnTo>
                <a:lnTo>
                  <a:pt x="2010121" y="5877435"/>
                </a:lnTo>
                <a:lnTo>
                  <a:pt x="1990508" y="5861996"/>
                </a:lnTo>
                <a:cubicBezTo>
                  <a:pt x="984465" y="5040513"/>
                  <a:pt x="101529" y="3731409"/>
                  <a:pt x="13028" y="2845602"/>
                </a:cubicBezTo>
                <a:cubicBezTo>
                  <a:pt x="-131154" y="1428631"/>
                  <a:pt x="937953" y="160764"/>
                  <a:pt x="2397045" y="13894"/>
                </a:cubicBezTo>
                <a:cubicBezTo>
                  <a:pt x="2488255" y="4735"/>
                  <a:pt x="2578842" y="169"/>
                  <a:pt x="2668564" y="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6F82D26C-ABC8-4121-9D52-27E8B77173C3}"/>
              </a:ext>
            </a:extLst>
          </p:cNvPr>
          <p:cNvSpPr/>
          <p:nvPr userDrawn="1"/>
        </p:nvSpPr>
        <p:spPr>
          <a:xfrm>
            <a:off x="3830303" y="2049794"/>
            <a:ext cx="7895563" cy="4808204"/>
          </a:xfrm>
          <a:custGeom>
            <a:avLst/>
            <a:gdLst>
              <a:gd name="connsiteX0" fmla="*/ 5369884 w 7895563"/>
              <a:gd name="connsiteY0" fmla="*/ 1078 h 4808204"/>
              <a:gd name="connsiteX1" fmla="*/ 7862727 w 7895563"/>
              <a:gd name="connsiteY1" fmla="*/ 1675871 h 4808204"/>
              <a:gd name="connsiteX2" fmla="*/ 5732088 w 7895563"/>
              <a:gd name="connsiteY2" fmla="*/ 4760070 h 4808204"/>
              <a:gd name="connsiteX3" fmla="*/ 5620342 w 7895563"/>
              <a:gd name="connsiteY3" fmla="*/ 4808204 h 4808204"/>
              <a:gd name="connsiteX4" fmla="*/ 549240 w 7895563"/>
              <a:gd name="connsiteY4" fmla="*/ 4808204 h 4808204"/>
              <a:gd name="connsiteX5" fmla="*/ 486839 w 7895563"/>
              <a:gd name="connsiteY5" fmla="*/ 4767416 h 4808204"/>
              <a:gd name="connsiteX6" fmla="*/ 98819 w 7895563"/>
              <a:gd name="connsiteY6" fmla="*/ 4313512 h 4808204"/>
              <a:gd name="connsiteX7" fmla="*/ 3527321 w 7895563"/>
              <a:gd name="connsiteY7" fmla="*/ 325893 h 4808204"/>
              <a:gd name="connsiteX8" fmla="*/ 5369884 w 7895563"/>
              <a:gd name="connsiteY8" fmla="*/ 1078 h 4808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95563" h="4808204">
                <a:moveTo>
                  <a:pt x="5369884" y="1078"/>
                </a:moveTo>
                <a:cubicBezTo>
                  <a:pt x="7190903" y="-38494"/>
                  <a:pt x="7755976" y="1021217"/>
                  <a:pt x="7862727" y="1675871"/>
                </a:cubicBezTo>
                <a:cubicBezTo>
                  <a:pt x="8103812" y="3154214"/>
                  <a:pt x="6979491" y="4179076"/>
                  <a:pt x="5732088" y="4760070"/>
                </a:cubicBezTo>
                <a:lnTo>
                  <a:pt x="5620342" y="4808204"/>
                </a:lnTo>
                <a:lnTo>
                  <a:pt x="549240" y="4808204"/>
                </a:lnTo>
                <a:lnTo>
                  <a:pt x="486839" y="4767416"/>
                </a:lnTo>
                <a:cubicBezTo>
                  <a:pt x="312414" y="4637640"/>
                  <a:pt x="179004" y="4486459"/>
                  <a:pt x="98819" y="4313512"/>
                </a:cubicBezTo>
                <a:cubicBezTo>
                  <a:pt x="-492886" y="3040495"/>
                  <a:pt x="1689731" y="875246"/>
                  <a:pt x="3527321" y="325893"/>
                </a:cubicBezTo>
                <a:cubicBezTo>
                  <a:pt x="4251648" y="109422"/>
                  <a:pt x="4859999" y="12158"/>
                  <a:pt x="5369884" y="1078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Figure">
            <a:extLst>
              <a:ext uri="{FF2B5EF4-FFF2-40B4-BE49-F238E27FC236}">
                <a16:creationId xmlns:a16="http://schemas.microsoft.com/office/drawing/2014/main" xmlns="" id="{80A40D36-2BD3-4F77-92AA-A95427EF3D43}"/>
              </a:ext>
            </a:extLst>
          </p:cNvPr>
          <p:cNvSpPr/>
          <p:nvPr userDrawn="1"/>
        </p:nvSpPr>
        <p:spPr>
          <a:xfrm>
            <a:off x="2711624" y="4784458"/>
            <a:ext cx="973269" cy="991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bg2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7" name="Figure">
            <a:extLst>
              <a:ext uri="{FF2B5EF4-FFF2-40B4-BE49-F238E27FC236}">
                <a16:creationId xmlns:a16="http://schemas.microsoft.com/office/drawing/2014/main" xmlns="" id="{B833C6E6-D2AD-4F4D-A36B-8F197824B45A}"/>
              </a:ext>
            </a:extLst>
          </p:cNvPr>
          <p:cNvSpPr/>
          <p:nvPr userDrawn="1"/>
        </p:nvSpPr>
        <p:spPr>
          <a:xfrm>
            <a:off x="10319088" y="1254199"/>
            <a:ext cx="671883" cy="63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99B1E94F-6B0A-4BB6-BFB9-6DB8090FBA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8844" y="1651909"/>
            <a:ext cx="7779006" cy="5206089"/>
          </a:xfrm>
          <a:custGeom>
            <a:avLst/>
            <a:gdLst>
              <a:gd name="connsiteX0" fmla="*/ 6499213 w 7779006"/>
              <a:gd name="connsiteY0" fmla="*/ 1020 h 5206089"/>
              <a:gd name="connsiteX1" fmla="*/ 7779006 w 7779006"/>
              <a:gd name="connsiteY1" fmla="*/ 1995083 h 5206089"/>
              <a:gd name="connsiteX2" fmla="*/ 5373114 w 7779006"/>
              <a:gd name="connsiteY2" fmla="*/ 5176751 h 5206089"/>
              <a:gd name="connsiteX3" fmla="*/ 5288242 w 7779006"/>
              <a:gd name="connsiteY3" fmla="*/ 5206089 h 5206089"/>
              <a:gd name="connsiteX4" fmla="*/ 3576433 w 7779006"/>
              <a:gd name="connsiteY4" fmla="*/ 5206089 h 5206089"/>
              <a:gd name="connsiteX5" fmla="*/ 3473560 w 7779006"/>
              <a:gd name="connsiteY5" fmla="*/ 5176751 h 5206089"/>
              <a:gd name="connsiteX6" fmla="*/ 0 w 7779006"/>
              <a:gd name="connsiteY6" fmla="*/ 1995083 h 5206089"/>
              <a:gd name="connsiteX7" fmla="*/ 4755998 w 7779006"/>
              <a:gd name="connsiteY7" fmla="*/ 520786 h 5206089"/>
              <a:gd name="connsiteX8" fmla="*/ 6499213 w 7779006"/>
              <a:gd name="connsiteY8" fmla="*/ 1020 h 520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79006" h="5206089">
                <a:moveTo>
                  <a:pt x="6499213" y="1020"/>
                </a:moveTo>
                <a:cubicBezTo>
                  <a:pt x="7461712" y="34580"/>
                  <a:pt x="7779006" y="892631"/>
                  <a:pt x="7779006" y="1995083"/>
                </a:cubicBezTo>
                <a:cubicBezTo>
                  <a:pt x="7779006" y="3297982"/>
                  <a:pt x="6649940" y="4697672"/>
                  <a:pt x="5373114" y="5176751"/>
                </a:cubicBezTo>
                <a:lnTo>
                  <a:pt x="5288242" y="5206089"/>
                </a:lnTo>
                <a:lnTo>
                  <a:pt x="3576433" y="5206089"/>
                </a:lnTo>
                <a:lnTo>
                  <a:pt x="3473560" y="5176751"/>
                </a:lnTo>
                <a:cubicBezTo>
                  <a:pt x="1905552" y="4697672"/>
                  <a:pt x="0" y="3297982"/>
                  <a:pt x="0" y="1995083"/>
                </a:cubicBezTo>
                <a:cubicBezTo>
                  <a:pt x="0" y="391516"/>
                  <a:pt x="3343892" y="1254157"/>
                  <a:pt x="4755998" y="520786"/>
                </a:cubicBezTo>
                <a:cubicBezTo>
                  <a:pt x="5490907" y="140862"/>
                  <a:pt x="6061713" y="-14234"/>
                  <a:pt x="6499213" y="102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 tIns="1645920" anchor="t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53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w Photo (bis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05909"/>
            <a:ext cx="10515600" cy="1197687"/>
          </a:xfrm>
        </p:spPr>
        <p:txBody>
          <a:bodyPr anchor="b"/>
          <a:lstStyle>
            <a:lvl1pPr>
              <a:defRPr sz="600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3058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B09E196A-2B73-4233-A237-4B183A27C60C}"/>
              </a:ext>
            </a:extLst>
          </p:cNvPr>
          <p:cNvSpPr/>
          <p:nvPr userDrawn="1"/>
        </p:nvSpPr>
        <p:spPr>
          <a:xfrm>
            <a:off x="4874400" y="980564"/>
            <a:ext cx="5337219" cy="5877435"/>
          </a:xfrm>
          <a:custGeom>
            <a:avLst/>
            <a:gdLst>
              <a:gd name="connsiteX0" fmla="*/ 2668564 w 5337219"/>
              <a:gd name="connsiteY0" fmla="*/ 4 h 5877435"/>
              <a:gd name="connsiteX1" fmla="*/ 5298463 w 5337219"/>
              <a:gd name="connsiteY1" fmla="*/ 2313679 h 5877435"/>
              <a:gd name="connsiteX2" fmla="*/ 4814532 w 5337219"/>
              <a:gd name="connsiteY2" fmla="*/ 5839447 h 5877435"/>
              <a:gd name="connsiteX3" fmla="*/ 4792182 w 5337219"/>
              <a:gd name="connsiteY3" fmla="*/ 5877435 h 5877435"/>
              <a:gd name="connsiteX4" fmla="*/ 2010121 w 5337219"/>
              <a:gd name="connsiteY4" fmla="*/ 5877435 h 5877435"/>
              <a:gd name="connsiteX5" fmla="*/ 1990508 w 5337219"/>
              <a:gd name="connsiteY5" fmla="*/ 5861996 h 5877435"/>
              <a:gd name="connsiteX6" fmla="*/ 13028 w 5337219"/>
              <a:gd name="connsiteY6" fmla="*/ 2845602 h 5877435"/>
              <a:gd name="connsiteX7" fmla="*/ 2397045 w 5337219"/>
              <a:gd name="connsiteY7" fmla="*/ 13894 h 5877435"/>
              <a:gd name="connsiteX8" fmla="*/ 2668564 w 5337219"/>
              <a:gd name="connsiteY8" fmla="*/ 4 h 587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7219" h="5877435">
                <a:moveTo>
                  <a:pt x="2668564" y="4"/>
                </a:moveTo>
                <a:cubicBezTo>
                  <a:pt x="4014395" y="-2472"/>
                  <a:pt x="5165470" y="985268"/>
                  <a:pt x="5298463" y="2313679"/>
                </a:cubicBezTo>
                <a:cubicBezTo>
                  <a:pt x="5395814" y="3287847"/>
                  <a:pt x="5335779" y="4887236"/>
                  <a:pt x="4814532" y="5839447"/>
                </a:cubicBezTo>
                <a:lnTo>
                  <a:pt x="4792182" y="5877435"/>
                </a:lnTo>
                <a:lnTo>
                  <a:pt x="2010121" y="5877435"/>
                </a:lnTo>
                <a:lnTo>
                  <a:pt x="1990508" y="5861996"/>
                </a:lnTo>
                <a:cubicBezTo>
                  <a:pt x="984465" y="5040513"/>
                  <a:pt x="101529" y="3731409"/>
                  <a:pt x="13028" y="2845602"/>
                </a:cubicBezTo>
                <a:cubicBezTo>
                  <a:pt x="-131154" y="1428631"/>
                  <a:pt x="937953" y="160764"/>
                  <a:pt x="2397045" y="13894"/>
                </a:cubicBezTo>
                <a:cubicBezTo>
                  <a:pt x="2488255" y="4735"/>
                  <a:pt x="2578842" y="169"/>
                  <a:pt x="2668564" y="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7A7148EA-E1BB-48D0-8BFB-BE2CA7C08F52}"/>
              </a:ext>
            </a:extLst>
          </p:cNvPr>
          <p:cNvSpPr/>
          <p:nvPr userDrawn="1"/>
        </p:nvSpPr>
        <p:spPr>
          <a:xfrm>
            <a:off x="3830303" y="2049794"/>
            <a:ext cx="7895563" cy="4808204"/>
          </a:xfrm>
          <a:custGeom>
            <a:avLst/>
            <a:gdLst>
              <a:gd name="connsiteX0" fmla="*/ 5369884 w 7895563"/>
              <a:gd name="connsiteY0" fmla="*/ 1078 h 4808204"/>
              <a:gd name="connsiteX1" fmla="*/ 7862727 w 7895563"/>
              <a:gd name="connsiteY1" fmla="*/ 1675871 h 4808204"/>
              <a:gd name="connsiteX2" fmla="*/ 5732088 w 7895563"/>
              <a:gd name="connsiteY2" fmla="*/ 4760070 h 4808204"/>
              <a:gd name="connsiteX3" fmla="*/ 5620342 w 7895563"/>
              <a:gd name="connsiteY3" fmla="*/ 4808204 h 4808204"/>
              <a:gd name="connsiteX4" fmla="*/ 549240 w 7895563"/>
              <a:gd name="connsiteY4" fmla="*/ 4808204 h 4808204"/>
              <a:gd name="connsiteX5" fmla="*/ 486839 w 7895563"/>
              <a:gd name="connsiteY5" fmla="*/ 4767416 h 4808204"/>
              <a:gd name="connsiteX6" fmla="*/ 98819 w 7895563"/>
              <a:gd name="connsiteY6" fmla="*/ 4313512 h 4808204"/>
              <a:gd name="connsiteX7" fmla="*/ 3527321 w 7895563"/>
              <a:gd name="connsiteY7" fmla="*/ 325893 h 4808204"/>
              <a:gd name="connsiteX8" fmla="*/ 5369884 w 7895563"/>
              <a:gd name="connsiteY8" fmla="*/ 1078 h 4808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95563" h="4808204">
                <a:moveTo>
                  <a:pt x="5369884" y="1078"/>
                </a:moveTo>
                <a:cubicBezTo>
                  <a:pt x="7190903" y="-38494"/>
                  <a:pt x="7755976" y="1021217"/>
                  <a:pt x="7862727" y="1675871"/>
                </a:cubicBezTo>
                <a:cubicBezTo>
                  <a:pt x="8103812" y="3154214"/>
                  <a:pt x="6979491" y="4179076"/>
                  <a:pt x="5732088" y="4760070"/>
                </a:cubicBezTo>
                <a:lnTo>
                  <a:pt x="5620342" y="4808204"/>
                </a:lnTo>
                <a:lnTo>
                  <a:pt x="549240" y="4808204"/>
                </a:lnTo>
                <a:lnTo>
                  <a:pt x="486839" y="4767416"/>
                </a:lnTo>
                <a:cubicBezTo>
                  <a:pt x="312414" y="4637640"/>
                  <a:pt x="179004" y="4486459"/>
                  <a:pt x="98819" y="4313512"/>
                </a:cubicBezTo>
                <a:cubicBezTo>
                  <a:pt x="-492886" y="3040495"/>
                  <a:pt x="1689731" y="875246"/>
                  <a:pt x="3527321" y="325893"/>
                </a:cubicBezTo>
                <a:cubicBezTo>
                  <a:pt x="4251648" y="109422"/>
                  <a:pt x="4859999" y="12158"/>
                  <a:pt x="5369884" y="1078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Figure">
            <a:extLst>
              <a:ext uri="{FF2B5EF4-FFF2-40B4-BE49-F238E27FC236}">
                <a16:creationId xmlns:a16="http://schemas.microsoft.com/office/drawing/2014/main" xmlns="" id="{80A40D36-2BD3-4F77-92AA-A95427EF3D43}"/>
              </a:ext>
            </a:extLst>
          </p:cNvPr>
          <p:cNvSpPr/>
          <p:nvPr userDrawn="1"/>
        </p:nvSpPr>
        <p:spPr>
          <a:xfrm>
            <a:off x="2711624" y="4784458"/>
            <a:ext cx="973269" cy="991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bg2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7" name="Figure">
            <a:extLst>
              <a:ext uri="{FF2B5EF4-FFF2-40B4-BE49-F238E27FC236}">
                <a16:creationId xmlns:a16="http://schemas.microsoft.com/office/drawing/2014/main" xmlns="" id="{B833C6E6-D2AD-4F4D-A36B-8F197824B45A}"/>
              </a:ext>
            </a:extLst>
          </p:cNvPr>
          <p:cNvSpPr/>
          <p:nvPr userDrawn="1"/>
        </p:nvSpPr>
        <p:spPr>
          <a:xfrm>
            <a:off x="10319088" y="1254199"/>
            <a:ext cx="671883" cy="63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D6588FD2-164B-4DDE-9260-E265174166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08844" y="1651909"/>
            <a:ext cx="7779006" cy="5206089"/>
          </a:xfrm>
          <a:custGeom>
            <a:avLst/>
            <a:gdLst>
              <a:gd name="connsiteX0" fmla="*/ 6499213 w 7779006"/>
              <a:gd name="connsiteY0" fmla="*/ 1020 h 5206089"/>
              <a:gd name="connsiteX1" fmla="*/ 7779006 w 7779006"/>
              <a:gd name="connsiteY1" fmla="*/ 1995083 h 5206089"/>
              <a:gd name="connsiteX2" fmla="*/ 5373114 w 7779006"/>
              <a:gd name="connsiteY2" fmla="*/ 5176751 h 5206089"/>
              <a:gd name="connsiteX3" fmla="*/ 5288242 w 7779006"/>
              <a:gd name="connsiteY3" fmla="*/ 5206089 h 5206089"/>
              <a:gd name="connsiteX4" fmla="*/ 3576433 w 7779006"/>
              <a:gd name="connsiteY4" fmla="*/ 5206089 h 5206089"/>
              <a:gd name="connsiteX5" fmla="*/ 3473560 w 7779006"/>
              <a:gd name="connsiteY5" fmla="*/ 5176751 h 5206089"/>
              <a:gd name="connsiteX6" fmla="*/ 0 w 7779006"/>
              <a:gd name="connsiteY6" fmla="*/ 1995083 h 5206089"/>
              <a:gd name="connsiteX7" fmla="*/ 4755998 w 7779006"/>
              <a:gd name="connsiteY7" fmla="*/ 520786 h 5206089"/>
              <a:gd name="connsiteX8" fmla="*/ 6499213 w 7779006"/>
              <a:gd name="connsiteY8" fmla="*/ 1020 h 520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79006" h="5206089">
                <a:moveTo>
                  <a:pt x="6499213" y="1020"/>
                </a:moveTo>
                <a:cubicBezTo>
                  <a:pt x="7461712" y="34580"/>
                  <a:pt x="7779006" y="892631"/>
                  <a:pt x="7779006" y="1995083"/>
                </a:cubicBezTo>
                <a:cubicBezTo>
                  <a:pt x="7779006" y="3297982"/>
                  <a:pt x="6649940" y="4697672"/>
                  <a:pt x="5373114" y="5176751"/>
                </a:cubicBezTo>
                <a:lnTo>
                  <a:pt x="5288242" y="5206089"/>
                </a:lnTo>
                <a:lnTo>
                  <a:pt x="3576433" y="5206089"/>
                </a:lnTo>
                <a:lnTo>
                  <a:pt x="3473560" y="5176751"/>
                </a:lnTo>
                <a:cubicBezTo>
                  <a:pt x="1905552" y="4697672"/>
                  <a:pt x="0" y="3297982"/>
                  <a:pt x="0" y="1995083"/>
                </a:cubicBezTo>
                <a:cubicBezTo>
                  <a:pt x="0" y="391516"/>
                  <a:pt x="3343892" y="1254157"/>
                  <a:pt x="4755998" y="520786"/>
                </a:cubicBezTo>
                <a:cubicBezTo>
                  <a:pt x="5490907" y="140862"/>
                  <a:pt x="6061713" y="-14234"/>
                  <a:pt x="6499213" y="102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 tIns="1645920" anchor="t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32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6093E40-6F04-4491-9C8D-06005D9BB3A5}"/>
              </a:ext>
            </a:extLst>
          </p:cNvPr>
          <p:cNvGrpSpPr/>
          <p:nvPr userDrawn="1"/>
        </p:nvGrpSpPr>
        <p:grpSpPr>
          <a:xfrm>
            <a:off x="41945" y="620688"/>
            <a:ext cx="12102727" cy="6237315"/>
            <a:chOff x="695401" y="1241443"/>
            <a:chExt cx="10898227" cy="561655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0E9CB3F7-3ABC-4104-B98A-0121ACF534AE}"/>
                </a:ext>
              </a:extLst>
            </p:cNvPr>
            <p:cNvSpPr/>
            <p:nvPr userDrawn="1"/>
          </p:nvSpPr>
          <p:spPr>
            <a:xfrm>
              <a:off x="1490608" y="1750568"/>
              <a:ext cx="10103020" cy="5107432"/>
            </a:xfrm>
            <a:custGeom>
              <a:avLst/>
              <a:gdLst>
                <a:gd name="connsiteX0" fmla="*/ 6871207 w 10103020"/>
                <a:gd name="connsiteY0" fmla="*/ 1379 h 5107432"/>
                <a:gd name="connsiteX1" fmla="*/ 10061003 w 10103020"/>
                <a:gd name="connsiteY1" fmla="*/ 2144415 h 5107432"/>
                <a:gd name="connsiteX2" fmla="*/ 8937022 w 10103020"/>
                <a:gd name="connsiteY2" fmla="*/ 5053985 h 5107432"/>
                <a:gd name="connsiteX3" fmla="*/ 8872567 w 10103020"/>
                <a:gd name="connsiteY3" fmla="*/ 5107432 h 5107432"/>
                <a:gd name="connsiteX4" fmla="*/ 13161 w 10103020"/>
                <a:gd name="connsiteY4" fmla="*/ 5107432 h 5107432"/>
                <a:gd name="connsiteX5" fmla="*/ 3817 w 10103020"/>
                <a:gd name="connsiteY5" fmla="*/ 5033897 h 5107432"/>
                <a:gd name="connsiteX6" fmla="*/ 4513496 w 10103020"/>
                <a:gd name="connsiteY6" fmla="*/ 417007 h 5107432"/>
                <a:gd name="connsiteX7" fmla="*/ 6871207 w 10103020"/>
                <a:gd name="connsiteY7" fmla="*/ 1379 h 510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03020" h="5107432">
                  <a:moveTo>
                    <a:pt x="6871207" y="1379"/>
                  </a:moveTo>
                  <a:cubicBezTo>
                    <a:pt x="9201349" y="-49256"/>
                    <a:pt x="9924407" y="1306731"/>
                    <a:pt x="10061003" y="2144415"/>
                  </a:cubicBezTo>
                  <a:cubicBezTo>
                    <a:pt x="10257314" y="3348198"/>
                    <a:pt x="9746101" y="4316998"/>
                    <a:pt x="8937022" y="5053985"/>
                  </a:cubicBezTo>
                  <a:lnTo>
                    <a:pt x="8872567" y="5107432"/>
                  </a:lnTo>
                  <a:lnTo>
                    <a:pt x="13161" y="5107432"/>
                  </a:lnTo>
                  <a:lnTo>
                    <a:pt x="3817" y="5033897"/>
                  </a:lnTo>
                  <a:cubicBezTo>
                    <a:pt x="-110911" y="3389245"/>
                    <a:pt x="2382588" y="1054048"/>
                    <a:pt x="4513496" y="417007"/>
                  </a:cubicBezTo>
                  <a:cubicBezTo>
                    <a:pt x="5440331" y="140015"/>
                    <a:pt x="6218767" y="15557"/>
                    <a:pt x="6871207" y="1379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A481A0AE-40AD-4CC1-89EF-16D86FD8CD17}"/>
                </a:ext>
              </a:extLst>
            </p:cNvPr>
            <p:cNvSpPr/>
            <p:nvPr userDrawn="1"/>
          </p:nvSpPr>
          <p:spPr>
            <a:xfrm>
              <a:off x="695401" y="1241443"/>
              <a:ext cx="9953877" cy="5616559"/>
            </a:xfrm>
            <a:custGeom>
              <a:avLst/>
              <a:gdLst>
                <a:gd name="connsiteX0" fmla="*/ 8316277 w 9953877"/>
                <a:gd name="connsiteY0" fmla="*/ 1305 h 5616559"/>
                <a:gd name="connsiteX1" fmla="*/ 9953877 w 9953877"/>
                <a:gd name="connsiteY1" fmla="*/ 2552872 h 5616559"/>
                <a:gd name="connsiteX2" fmla="*/ 8605150 w 9953877"/>
                <a:gd name="connsiteY2" fmla="*/ 5468034 h 5616559"/>
                <a:gd name="connsiteX3" fmla="*/ 8447294 w 9953877"/>
                <a:gd name="connsiteY3" fmla="*/ 5616559 h 5616559"/>
                <a:gd name="connsiteX4" fmla="*/ 2330142 w 9953877"/>
                <a:gd name="connsiteY4" fmla="*/ 5616559 h 5616559"/>
                <a:gd name="connsiteX5" fmla="*/ 2101259 w 9953877"/>
                <a:gd name="connsiteY5" fmla="*/ 5468034 h 5616559"/>
                <a:gd name="connsiteX6" fmla="*/ 0 w 9953877"/>
                <a:gd name="connsiteY6" fmla="*/ 2552872 h 5616559"/>
                <a:gd name="connsiteX7" fmla="*/ 6085691 w 9953877"/>
                <a:gd name="connsiteY7" fmla="*/ 666388 h 5616559"/>
                <a:gd name="connsiteX8" fmla="*/ 8316277 w 9953877"/>
                <a:gd name="connsiteY8" fmla="*/ 1305 h 561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53877" h="5616559">
                  <a:moveTo>
                    <a:pt x="8316277" y="1305"/>
                  </a:moveTo>
                  <a:cubicBezTo>
                    <a:pt x="9547873" y="44247"/>
                    <a:pt x="9953877" y="1142193"/>
                    <a:pt x="9953877" y="2552872"/>
                  </a:cubicBezTo>
                  <a:cubicBezTo>
                    <a:pt x="9953877" y="3578820"/>
                    <a:pt x="9406759" y="4651671"/>
                    <a:pt x="8605150" y="5468034"/>
                  </a:cubicBezTo>
                  <a:lnTo>
                    <a:pt x="8447294" y="5616559"/>
                  </a:lnTo>
                  <a:lnTo>
                    <a:pt x="2330142" y="5616559"/>
                  </a:lnTo>
                  <a:lnTo>
                    <a:pt x="2101259" y="5468034"/>
                  </a:lnTo>
                  <a:cubicBezTo>
                    <a:pt x="923384" y="4651671"/>
                    <a:pt x="0" y="3578820"/>
                    <a:pt x="0" y="2552872"/>
                  </a:cubicBezTo>
                  <a:cubicBezTo>
                    <a:pt x="0" y="500976"/>
                    <a:pt x="4278785" y="1604796"/>
                    <a:pt x="6085691" y="666388"/>
                  </a:cubicBezTo>
                  <a:cubicBezTo>
                    <a:pt x="7026067" y="180244"/>
                    <a:pt x="7756460" y="-18214"/>
                    <a:pt x="8316277" y="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BEA1E088-FCC0-4BEB-ACA0-B59E2AF07C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3431" y="1988719"/>
            <a:ext cx="9505181" cy="36994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4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5675" y="5880905"/>
            <a:ext cx="3400692" cy="64782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Figure">
            <a:extLst>
              <a:ext uri="{FF2B5EF4-FFF2-40B4-BE49-F238E27FC236}">
                <a16:creationId xmlns:a16="http://schemas.microsoft.com/office/drawing/2014/main" xmlns="" id="{A97C9F97-6012-41FB-8B5B-65E606A8CDCD}"/>
              </a:ext>
            </a:extLst>
          </p:cNvPr>
          <p:cNvSpPr/>
          <p:nvPr userDrawn="1"/>
        </p:nvSpPr>
        <p:spPr>
          <a:xfrm>
            <a:off x="303229" y="1621497"/>
            <a:ext cx="1049353" cy="1069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6" name="Figure">
            <a:extLst>
              <a:ext uri="{FF2B5EF4-FFF2-40B4-BE49-F238E27FC236}">
                <a16:creationId xmlns:a16="http://schemas.microsoft.com/office/drawing/2014/main" xmlns="" id="{A3638349-9CD9-430D-99DB-C2B0F278F4AC}"/>
              </a:ext>
            </a:extLst>
          </p:cNvPr>
          <p:cNvSpPr/>
          <p:nvPr userDrawn="1"/>
        </p:nvSpPr>
        <p:spPr>
          <a:xfrm rot="10800000">
            <a:off x="1487488" y="1643744"/>
            <a:ext cx="724406" cy="689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Your Date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25CB3F-26C9-44D7-A7CB-40F86C5CE4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9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Big Let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5552182" cy="2852737"/>
          </a:xfrm>
        </p:spPr>
        <p:txBody>
          <a:bodyPr lIns="0" anchor="b">
            <a:noAutofit/>
          </a:bodyPr>
          <a:lstStyle>
            <a:lvl1pPr>
              <a:defRPr sz="115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BD05D1D-5FB4-4F4A-B9D3-9E6F632B7EAC}"/>
              </a:ext>
            </a:extLst>
          </p:cNvPr>
          <p:cNvGrpSpPr/>
          <p:nvPr userDrawn="1"/>
        </p:nvGrpSpPr>
        <p:grpSpPr>
          <a:xfrm>
            <a:off x="5231904" y="-1"/>
            <a:ext cx="6960097" cy="6661131"/>
            <a:chOff x="6384032" y="0"/>
            <a:chExt cx="5807969" cy="555849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F6E6B168-566B-473C-AA14-D312485321F1}"/>
                </a:ext>
              </a:extLst>
            </p:cNvPr>
            <p:cNvSpPr/>
            <p:nvPr userDrawn="1"/>
          </p:nvSpPr>
          <p:spPr>
            <a:xfrm>
              <a:off x="8329881" y="1"/>
              <a:ext cx="3862120" cy="4184987"/>
            </a:xfrm>
            <a:custGeom>
              <a:avLst/>
              <a:gdLst>
                <a:gd name="connsiteX0" fmla="*/ 72632 w 3862120"/>
                <a:gd name="connsiteY0" fmla="*/ 0 h 4184987"/>
                <a:gd name="connsiteX1" fmla="*/ 3862120 w 3862120"/>
                <a:gd name="connsiteY1" fmla="*/ 0 h 4184987"/>
                <a:gd name="connsiteX2" fmla="*/ 3862120 w 3862120"/>
                <a:gd name="connsiteY2" fmla="*/ 4018645 h 4184987"/>
                <a:gd name="connsiteX3" fmla="*/ 3849798 w 3862120"/>
                <a:gd name="connsiteY3" fmla="*/ 4027418 h 4184987"/>
                <a:gd name="connsiteX4" fmla="*/ 3409263 w 3862120"/>
                <a:gd name="connsiteY4" fmla="*/ 4179440 h 4184987"/>
                <a:gd name="connsiteX5" fmla="*/ 11722 w 3862120"/>
                <a:gd name="connsiteY5" fmla="*/ 786066 h 4184987"/>
                <a:gd name="connsiteX6" fmla="*/ 49002 w 3862120"/>
                <a:gd name="connsiteY6" fmla="*/ 88876 h 4184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62120" h="4184987">
                  <a:moveTo>
                    <a:pt x="72632" y="0"/>
                  </a:moveTo>
                  <a:lnTo>
                    <a:pt x="3862120" y="0"/>
                  </a:lnTo>
                  <a:lnTo>
                    <a:pt x="3862120" y="4018645"/>
                  </a:lnTo>
                  <a:lnTo>
                    <a:pt x="3849798" y="4027418"/>
                  </a:lnTo>
                  <a:cubicBezTo>
                    <a:pt x="3719683" y="4109955"/>
                    <a:pt x="3573386" y="4162923"/>
                    <a:pt x="3409263" y="4179440"/>
                  </a:cubicBezTo>
                  <a:cubicBezTo>
                    <a:pt x="2096287" y="4311293"/>
                    <a:pt x="139121" y="2061203"/>
                    <a:pt x="11722" y="786066"/>
                  </a:cubicBezTo>
                  <a:cubicBezTo>
                    <a:pt x="-12601" y="547032"/>
                    <a:pt x="1454" y="312714"/>
                    <a:pt x="49002" y="88876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2E96AA19-84B7-430D-8805-1FC9E3124763}"/>
                </a:ext>
              </a:extLst>
            </p:cNvPr>
            <p:cNvSpPr/>
            <p:nvPr userDrawn="1"/>
          </p:nvSpPr>
          <p:spPr>
            <a:xfrm>
              <a:off x="7390509" y="0"/>
              <a:ext cx="4801492" cy="4017462"/>
            </a:xfrm>
            <a:custGeom>
              <a:avLst/>
              <a:gdLst>
                <a:gd name="connsiteX0" fmla="*/ 2063453 w 4801492"/>
                <a:gd name="connsiteY0" fmla="*/ 0 h 4017462"/>
                <a:gd name="connsiteX1" fmla="*/ 4801492 w 4801492"/>
                <a:gd name="connsiteY1" fmla="*/ 0 h 4017462"/>
                <a:gd name="connsiteX2" fmla="*/ 4801492 w 4801492"/>
                <a:gd name="connsiteY2" fmla="*/ 3620618 h 4017462"/>
                <a:gd name="connsiteX3" fmla="*/ 4540736 w 4801492"/>
                <a:gd name="connsiteY3" fmla="*/ 3716067 h 4017462"/>
                <a:gd name="connsiteX4" fmla="*/ 3663094 w 4801492"/>
                <a:gd name="connsiteY4" fmla="*/ 3936581 h 4017462"/>
                <a:gd name="connsiteX5" fmla="*/ 88907 w 4801492"/>
                <a:gd name="connsiteY5" fmla="*/ 3068732 h 4017462"/>
                <a:gd name="connsiteX6" fmla="*/ 1919217 w 4801492"/>
                <a:gd name="connsiteY6" fmla="*/ 89093 h 401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1492" h="4017462">
                  <a:moveTo>
                    <a:pt x="2063453" y="0"/>
                  </a:moveTo>
                  <a:lnTo>
                    <a:pt x="4801492" y="0"/>
                  </a:lnTo>
                  <a:lnTo>
                    <a:pt x="4801492" y="3620618"/>
                  </a:lnTo>
                  <a:lnTo>
                    <a:pt x="4540736" y="3716067"/>
                  </a:lnTo>
                  <a:cubicBezTo>
                    <a:pt x="4233752" y="3819100"/>
                    <a:pt x="3933647" y="3892546"/>
                    <a:pt x="3663094" y="3936581"/>
                  </a:cubicBezTo>
                  <a:cubicBezTo>
                    <a:pt x="2220509" y="4171435"/>
                    <a:pt x="473668" y="3898601"/>
                    <a:pt x="88907" y="3068732"/>
                  </a:cubicBezTo>
                  <a:cubicBezTo>
                    <a:pt x="-310361" y="2209732"/>
                    <a:pt x="694404" y="899190"/>
                    <a:pt x="1919217" y="89093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55505493-CC1B-41AE-918B-437E8B2856BA}"/>
                </a:ext>
              </a:extLst>
            </p:cNvPr>
            <p:cNvSpPr/>
            <p:nvPr userDrawn="1"/>
          </p:nvSpPr>
          <p:spPr>
            <a:xfrm>
              <a:off x="6831384" y="0"/>
              <a:ext cx="5360617" cy="3642236"/>
            </a:xfrm>
            <a:custGeom>
              <a:avLst/>
              <a:gdLst>
                <a:gd name="connsiteX0" fmla="*/ 320472 w 5360617"/>
                <a:gd name="connsiteY0" fmla="*/ 0 h 3642236"/>
                <a:gd name="connsiteX1" fmla="*/ 5360617 w 5360617"/>
                <a:gd name="connsiteY1" fmla="*/ 0 h 3642236"/>
                <a:gd name="connsiteX2" fmla="*/ 5360617 w 5360617"/>
                <a:gd name="connsiteY2" fmla="*/ 3227025 h 3642236"/>
                <a:gd name="connsiteX3" fmla="*/ 5351732 w 5360617"/>
                <a:gd name="connsiteY3" fmla="*/ 3232995 h 3642236"/>
                <a:gd name="connsiteX4" fmla="*/ 4028504 w 5360617"/>
                <a:gd name="connsiteY4" fmla="*/ 3642236 h 3642236"/>
                <a:gd name="connsiteX5" fmla="*/ 0 w 5360617"/>
                <a:gd name="connsiteY5" fmla="*/ 624863 h 3642236"/>
                <a:gd name="connsiteX6" fmla="*/ 286013 w 5360617"/>
                <a:gd name="connsiteY6" fmla="*/ 23255 h 3642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0617" h="3642236">
                  <a:moveTo>
                    <a:pt x="320472" y="0"/>
                  </a:moveTo>
                  <a:lnTo>
                    <a:pt x="5360617" y="0"/>
                  </a:lnTo>
                  <a:lnTo>
                    <a:pt x="5360617" y="3227025"/>
                  </a:lnTo>
                  <a:lnTo>
                    <a:pt x="5351732" y="3232995"/>
                  </a:lnTo>
                  <a:cubicBezTo>
                    <a:pt x="4933670" y="3488463"/>
                    <a:pt x="4475851" y="3642236"/>
                    <a:pt x="4028504" y="3642236"/>
                  </a:cubicBezTo>
                  <a:cubicBezTo>
                    <a:pt x="2596996" y="3642236"/>
                    <a:pt x="0" y="2067594"/>
                    <a:pt x="0" y="624863"/>
                  </a:cubicBezTo>
                  <a:cubicBezTo>
                    <a:pt x="0" y="354352"/>
                    <a:pt x="105767" y="161846"/>
                    <a:pt x="286013" y="2325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6181426F-5F00-40E9-AA9A-0496C69403A1}"/>
                </a:ext>
              </a:extLst>
            </p:cNvPr>
            <p:cNvSpPr/>
            <p:nvPr userDrawn="1"/>
          </p:nvSpPr>
          <p:spPr>
            <a:xfrm>
              <a:off x="11397987" y="3867634"/>
              <a:ext cx="794014" cy="1182847"/>
            </a:xfrm>
            <a:custGeom>
              <a:avLst/>
              <a:gdLst>
                <a:gd name="connsiteX0" fmla="*/ 794014 w 794014"/>
                <a:gd name="connsiteY0" fmla="*/ 0 h 1182847"/>
                <a:gd name="connsiteX1" fmla="*/ 794014 w 794014"/>
                <a:gd name="connsiteY1" fmla="*/ 1127001 h 1182847"/>
                <a:gd name="connsiteX2" fmla="*/ 772413 w 794014"/>
                <a:gd name="connsiteY2" fmla="*/ 1134386 h 1182847"/>
                <a:gd name="connsiteX3" fmla="*/ 89247 w 794014"/>
                <a:gd name="connsiteY3" fmla="*/ 1098613 h 1182847"/>
                <a:gd name="connsiteX4" fmla="*/ 265906 w 794014"/>
                <a:gd name="connsiteY4" fmla="*/ 295654 h 1182847"/>
                <a:gd name="connsiteX5" fmla="*/ 696781 w 794014"/>
                <a:gd name="connsiteY5" fmla="*/ 18560 h 118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4014" h="1182847">
                  <a:moveTo>
                    <a:pt x="794014" y="0"/>
                  </a:moveTo>
                  <a:lnTo>
                    <a:pt x="794014" y="1127001"/>
                  </a:lnTo>
                  <a:lnTo>
                    <a:pt x="772413" y="1134386"/>
                  </a:lnTo>
                  <a:cubicBezTo>
                    <a:pt x="496558" y="1208896"/>
                    <a:pt x="195467" y="1197878"/>
                    <a:pt x="89247" y="1098613"/>
                  </a:cubicBezTo>
                  <a:cubicBezTo>
                    <a:pt x="-80777" y="939851"/>
                    <a:pt x="-224" y="579696"/>
                    <a:pt x="265906" y="295654"/>
                  </a:cubicBezTo>
                  <a:cubicBezTo>
                    <a:pt x="399007" y="154723"/>
                    <a:pt x="553905" y="59098"/>
                    <a:pt x="696781" y="1856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1" name="Figure">
              <a:extLst>
                <a:ext uri="{FF2B5EF4-FFF2-40B4-BE49-F238E27FC236}">
                  <a16:creationId xmlns:a16="http://schemas.microsoft.com/office/drawing/2014/main" xmlns="" id="{02F9D22C-FFCD-4847-91CD-37F4DCBD6075}"/>
                </a:ext>
              </a:extLst>
            </p:cNvPr>
            <p:cNvSpPr/>
            <p:nvPr userDrawn="1"/>
          </p:nvSpPr>
          <p:spPr>
            <a:xfrm>
              <a:off x="6384032" y="164824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2" name="Figure">
              <a:extLst>
                <a:ext uri="{FF2B5EF4-FFF2-40B4-BE49-F238E27FC236}">
                  <a16:creationId xmlns:a16="http://schemas.microsoft.com/office/drawing/2014/main" xmlns="" id="{7CFEC0CE-FB43-4333-9853-7B5924F208AC}"/>
                </a:ext>
              </a:extLst>
            </p:cNvPr>
            <p:cNvSpPr/>
            <p:nvPr userDrawn="1"/>
          </p:nvSpPr>
          <p:spPr>
            <a:xfrm>
              <a:off x="10139329" y="4982756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503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ADDE6-2F8A-471E-A518-BB13DA06D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946C1B7-14B4-4C6B-8DF9-AFB9829E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749B972-84A1-4343-BCEB-B050BA697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8FF48D-D008-47E7-B3ED-D6F0B4FF1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09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2BE77-6C43-40AD-ABCF-E64E36A5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270" y="136525"/>
            <a:ext cx="8428529" cy="113223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16D0A-CC06-4975-A732-F53359E9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1154B79-E7FE-48ED-B0DA-7D78B703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6E6126-25F8-4B03-BBC1-DF5D33FFE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44C2378E-37F4-4D35-A4CE-098A70BB67C3}"/>
              </a:ext>
            </a:extLst>
          </p:cNvPr>
          <p:cNvSpPr/>
          <p:nvPr userDrawn="1"/>
        </p:nvSpPr>
        <p:spPr>
          <a:xfrm>
            <a:off x="861777" y="-2072"/>
            <a:ext cx="1197858" cy="1389174"/>
          </a:xfrm>
          <a:custGeom>
            <a:avLst/>
            <a:gdLst>
              <a:gd name="connsiteX0" fmla="*/ 272811 w 1197858"/>
              <a:gd name="connsiteY0" fmla="*/ 0 h 1389174"/>
              <a:gd name="connsiteX1" fmla="*/ 924678 w 1197858"/>
              <a:gd name="connsiteY1" fmla="*/ 0 h 1389174"/>
              <a:gd name="connsiteX2" fmla="*/ 974454 w 1197858"/>
              <a:gd name="connsiteY2" fmla="*/ 32247 h 1389174"/>
              <a:gd name="connsiteX3" fmla="*/ 1189160 w 1197858"/>
              <a:gd name="connsiteY3" fmla="*/ 421913 h 1389174"/>
              <a:gd name="connsiteX4" fmla="*/ 850459 w 1197858"/>
              <a:gd name="connsiteY4" fmla="*/ 1387791 h 1389174"/>
              <a:gd name="connsiteX5" fmla="*/ 2923 w 1197858"/>
              <a:gd name="connsiteY5" fmla="*/ 541295 h 1389174"/>
              <a:gd name="connsiteX6" fmla="*/ 216245 w 1197858"/>
              <a:gd name="connsiteY6" fmla="*/ 37481 h 138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7858" h="1389174">
                <a:moveTo>
                  <a:pt x="272811" y="0"/>
                </a:moveTo>
                <a:lnTo>
                  <a:pt x="924678" y="0"/>
                </a:lnTo>
                <a:lnTo>
                  <a:pt x="974454" y="32247"/>
                </a:lnTo>
                <a:cubicBezTo>
                  <a:pt x="1092328" y="125644"/>
                  <a:pt x="1173241" y="262904"/>
                  <a:pt x="1189160" y="421913"/>
                </a:cubicBezTo>
                <a:cubicBezTo>
                  <a:pt x="1220940" y="739931"/>
                  <a:pt x="1177988" y="1354828"/>
                  <a:pt x="850459" y="1387791"/>
                </a:cubicBezTo>
                <a:cubicBezTo>
                  <a:pt x="522929" y="1420682"/>
                  <a:pt x="34704" y="859385"/>
                  <a:pt x="2923" y="541295"/>
                </a:cubicBezTo>
                <a:cubicBezTo>
                  <a:pt x="-17301" y="342534"/>
                  <a:pt x="68843" y="156845"/>
                  <a:pt x="216245" y="3748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Figure">
            <a:extLst>
              <a:ext uri="{FF2B5EF4-FFF2-40B4-BE49-F238E27FC236}">
                <a16:creationId xmlns:a16="http://schemas.microsoft.com/office/drawing/2014/main" xmlns="" id="{F4657BEA-DC8F-4BE7-BF7C-680143DD0533}"/>
              </a:ext>
            </a:extLst>
          </p:cNvPr>
          <p:cNvSpPr/>
          <p:nvPr userDrawn="1"/>
        </p:nvSpPr>
        <p:spPr>
          <a:xfrm>
            <a:off x="627460" y="140534"/>
            <a:ext cx="1772074" cy="12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89" h="18693" extrusionOk="0">
                <a:moveTo>
                  <a:pt x="245" y="15021"/>
                </a:moveTo>
                <a:cubicBezTo>
                  <a:pt x="1306" y="18233"/>
                  <a:pt x="6123" y="19289"/>
                  <a:pt x="10101" y="18380"/>
                </a:cubicBezTo>
                <a:cubicBezTo>
                  <a:pt x="14080" y="17471"/>
                  <a:pt x="20377" y="13324"/>
                  <a:pt x="19507" y="5836"/>
                </a:cubicBezTo>
                <a:cubicBezTo>
                  <a:pt x="19168" y="2918"/>
                  <a:pt x="16966" y="-2311"/>
                  <a:pt x="8751" y="1135"/>
                </a:cubicBezTo>
                <a:cubicBezTo>
                  <a:pt x="4192" y="3048"/>
                  <a:pt x="-1223" y="10588"/>
                  <a:pt x="245" y="15021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Figure">
            <a:extLst>
              <a:ext uri="{FF2B5EF4-FFF2-40B4-BE49-F238E27FC236}">
                <a16:creationId xmlns:a16="http://schemas.microsoft.com/office/drawing/2014/main" xmlns="" id="{8D24ED71-D1A6-4B3D-92ED-855ED2F859DB}"/>
              </a:ext>
            </a:extLst>
          </p:cNvPr>
          <p:cNvSpPr/>
          <p:nvPr userDrawn="1"/>
        </p:nvSpPr>
        <p:spPr>
          <a:xfrm>
            <a:off x="487968" y="51259"/>
            <a:ext cx="1745881" cy="120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Figure">
            <a:extLst>
              <a:ext uri="{FF2B5EF4-FFF2-40B4-BE49-F238E27FC236}">
                <a16:creationId xmlns:a16="http://schemas.microsoft.com/office/drawing/2014/main" xmlns="" id="{4E29128A-65FF-46D9-9AC5-CD5F360D05FD}"/>
              </a:ext>
            </a:extLst>
          </p:cNvPr>
          <p:cNvSpPr/>
          <p:nvPr userDrawn="1"/>
        </p:nvSpPr>
        <p:spPr>
          <a:xfrm>
            <a:off x="889707" y="1402361"/>
            <a:ext cx="218435" cy="222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9" name="Figure">
            <a:extLst>
              <a:ext uri="{FF2B5EF4-FFF2-40B4-BE49-F238E27FC236}">
                <a16:creationId xmlns:a16="http://schemas.microsoft.com/office/drawing/2014/main" xmlns="" id="{B3BA8C1E-A710-4F84-9924-34F2C3A20531}"/>
              </a:ext>
            </a:extLst>
          </p:cNvPr>
          <p:cNvSpPr/>
          <p:nvPr userDrawn="1"/>
        </p:nvSpPr>
        <p:spPr>
          <a:xfrm>
            <a:off x="2281390" y="140534"/>
            <a:ext cx="150794" cy="143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xmlns="" id="{0A941A22-1624-42ED-B289-69DC7E776C8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878553" y="141289"/>
            <a:ext cx="1163046" cy="1127472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en-US" sz="5400" b="1">
                <a:ea typeface="+mj-ea"/>
                <a:cs typeface="+mj-cs"/>
              </a:defRPr>
            </a:lvl1pPr>
          </a:lstStyle>
          <a:p>
            <a:pPr marL="228600" lvl="0" indent="-228600">
              <a:spcBef>
                <a:spcPct val="0"/>
              </a:spcBef>
            </a:pPr>
            <a:r>
              <a:rPr lang="en-US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976593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6D417A-FFFC-4C38-B511-2722630C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9C8D7D-4E0A-454B-A79D-902EC54DE9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204BDBD-06AB-4C31-B0F2-5DD5B4BE0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5811E0C-F3A6-4B16-B9AB-5E3667F09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E38BFA-BFF6-490C-A0BA-416294EFC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95CF87B-2F0A-4942-B880-E8B34C5B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32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DED006-0636-42F1-9CDF-76666726A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DD36E0F-BBDE-45B8-A505-73F0AE507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A88661E-F16E-4409-B697-46876AB7A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35D03C0-D476-4B22-AB2A-BA13BA5C62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24A3DD0-1B03-47CD-9B52-1B55BFD74C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4A505A7-5B4D-4CC0-855A-D8B27D3CA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CBB9F58-8B33-4A6B-83B6-DACBFF55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EC49A68-E101-43C8-B949-D8505E24B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22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4C187B-8DFC-4E18-8A9E-DEF483D42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8CF1B9-C192-4ED5-8F68-EECA74181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BB9952C-E188-44F7-B6AC-FEAD53B95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CD02327-A8DE-42E1-B8ED-620CCCFD0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7443995-4F62-42E0-B06A-F6DF5AE8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38A0555-7BBD-4C3E-81F3-FF0C1E2D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6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e">
            <a:extLst>
              <a:ext uri="{FF2B5EF4-FFF2-40B4-BE49-F238E27FC236}">
                <a16:creationId xmlns:a16="http://schemas.microsoft.com/office/drawing/2014/main" xmlns="" id="{0DFD6B67-4EBF-4059-B726-B133E1C8983A}"/>
              </a:ext>
            </a:extLst>
          </p:cNvPr>
          <p:cNvSpPr/>
          <p:nvPr userDrawn="1"/>
        </p:nvSpPr>
        <p:spPr>
          <a:xfrm>
            <a:off x="3867079" y="785076"/>
            <a:ext cx="4801950" cy="5958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3" h="20744" extrusionOk="0">
                <a:moveTo>
                  <a:pt x="50" y="8912"/>
                </a:moveTo>
                <a:cubicBezTo>
                  <a:pt x="599" y="13351"/>
                  <a:pt x="9033" y="21184"/>
                  <a:pt x="14691" y="20725"/>
                </a:cubicBezTo>
                <a:cubicBezTo>
                  <a:pt x="20349" y="20265"/>
                  <a:pt x="21091" y="11684"/>
                  <a:pt x="20542" y="7246"/>
                </a:cubicBezTo>
                <a:cubicBezTo>
                  <a:pt x="19992" y="2808"/>
                  <a:pt x="14951" y="-416"/>
                  <a:pt x="9293" y="43"/>
                </a:cubicBezTo>
                <a:cubicBezTo>
                  <a:pt x="3636" y="503"/>
                  <a:pt x="-509" y="4474"/>
                  <a:pt x="50" y="891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8" name="Figure">
            <a:extLst>
              <a:ext uri="{FF2B5EF4-FFF2-40B4-BE49-F238E27FC236}">
                <a16:creationId xmlns:a16="http://schemas.microsoft.com/office/drawing/2014/main" xmlns="" id="{A6AFB5AB-00A5-42C5-8B89-0D4DEAD0012C}"/>
              </a:ext>
            </a:extLst>
          </p:cNvPr>
          <p:cNvSpPr/>
          <p:nvPr userDrawn="1"/>
        </p:nvSpPr>
        <p:spPr>
          <a:xfrm>
            <a:off x="2927648" y="1746876"/>
            <a:ext cx="7103771" cy="4829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89" h="18693" extrusionOk="0">
                <a:moveTo>
                  <a:pt x="245" y="15021"/>
                </a:moveTo>
                <a:cubicBezTo>
                  <a:pt x="1306" y="18233"/>
                  <a:pt x="6123" y="19289"/>
                  <a:pt x="10101" y="18380"/>
                </a:cubicBezTo>
                <a:cubicBezTo>
                  <a:pt x="14080" y="17471"/>
                  <a:pt x="20377" y="13324"/>
                  <a:pt x="19507" y="5836"/>
                </a:cubicBezTo>
                <a:cubicBezTo>
                  <a:pt x="19168" y="2918"/>
                  <a:pt x="16966" y="-2311"/>
                  <a:pt x="8751" y="1135"/>
                </a:cubicBezTo>
                <a:cubicBezTo>
                  <a:pt x="4192" y="3048"/>
                  <a:pt x="-1223" y="10588"/>
                  <a:pt x="245" y="15021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9" name="Figure">
            <a:extLst>
              <a:ext uri="{FF2B5EF4-FFF2-40B4-BE49-F238E27FC236}">
                <a16:creationId xmlns:a16="http://schemas.microsoft.com/office/drawing/2014/main" xmlns="" id="{F853A99F-53BE-43F4-B45A-A2127E017721}"/>
              </a:ext>
            </a:extLst>
          </p:cNvPr>
          <p:cNvSpPr/>
          <p:nvPr userDrawn="1"/>
        </p:nvSpPr>
        <p:spPr>
          <a:xfrm>
            <a:off x="2368461" y="1388997"/>
            <a:ext cx="6998772" cy="4812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0" name="Figure">
            <a:extLst>
              <a:ext uri="{FF2B5EF4-FFF2-40B4-BE49-F238E27FC236}">
                <a16:creationId xmlns:a16="http://schemas.microsoft.com/office/drawing/2014/main" xmlns="" id="{523540BF-0941-4408-B229-3B101068B600}"/>
              </a:ext>
            </a:extLst>
          </p:cNvPr>
          <p:cNvSpPr/>
          <p:nvPr userDrawn="1"/>
        </p:nvSpPr>
        <p:spPr>
          <a:xfrm>
            <a:off x="6730112" y="114053"/>
            <a:ext cx="1313884" cy="1186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415" h="19060" extrusionOk="0">
                <a:moveTo>
                  <a:pt x="1251" y="17706"/>
                </a:moveTo>
                <a:cubicBezTo>
                  <a:pt x="3633" y="20258"/>
                  <a:pt x="13007" y="19180"/>
                  <a:pt x="16737" y="14651"/>
                </a:cubicBezTo>
                <a:cubicBezTo>
                  <a:pt x="20468" y="10087"/>
                  <a:pt x="17145" y="3797"/>
                  <a:pt x="14794" y="1210"/>
                </a:cubicBezTo>
                <a:cubicBezTo>
                  <a:pt x="12411" y="-1342"/>
                  <a:pt x="7458" y="275"/>
                  <a:pt x="3727" y="4804"/>
                </a:cubicBezTo>
                <a:cubicBezTo>
                  <a:pt x="-3" y="9368"/>
                  <a:pt x="-1132" y="15155"/>
                  <a:pt x="1251" y="177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BD5C64BF-08E2-4135-B576-782BCC1358BD}"/>
              </a:ext>
            </a:extLst>
          </p:cNvPr>
          <p:cNvSpPr/>
          <p:nvPr userDrawn="1"/>
        </p:nvSpPr>
        <p:spPr>
          <a:xfrm>
            <a:off x="1921112" y="420729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284B6DC6-7C4D-44E7-9164-F5FAB39BEF1C}"/>
              </a:ext>
            </a:extLst>
          </p:cNvPr>
          <p:cNvSpPr/>
          <p:nvPr userDrawn="1"/>
        </p:nvSpPr>
        <p:spPr>
          <a:xfrm>
            <a:off x="8765547" y="1031118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9A6E0A-A784-4C45-AFF8-2658713EFA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1928" y="2072667"/>
            <a:ext cx="5868144" cy="2387600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5C34C85-A365-4BBD-B9CF-8C6283402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1928" y="4552342"/>
            <a:ext cx="586814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BA3C7-7567-46E4-A65B-A3825FBDF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F500830-2640-4EEC-B623-30A512C08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28248" y="6356350"/>
            <a:ext cx="3025552" cy="365125"/>
          </a:xfrm>
        </p:spPr>
        <p:txBody>
          <a:bodyPr/>
          <a:lstStyle>
            <a:lvl1pPr algn="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</p:spTree>
    <p:extLst>
      <p:ext uri="{BB962C8B-B14F-4D97-AF65-F5344CB8AC3E}">
        <p14:creationId xmlns:p14="http://schemas.microsoft.com/office/powerpoint/2010/main" val="4279534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063F18-26BE-440C-8365-DBFFCAFF1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5D0AD9F-8698-4DE9-B5C3-5A411C6C5A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E1F8511-FDD6-4BC9-9817-97FAF38EE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E6E8457-7F83-48BF-B23C-E2D90546E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AE49A64-2BF7-4F52-8193-200FAF370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37E87D1-7122-4984-8CBE-AAA7EC69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30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F75A18-C7BB-4A58-BFDC-25892F9D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24CCC6E-55D7-4343-85BB-C0C54327A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C68ACC-43DC-4377-8A40-C0B6C151C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07C815-BA82-4032-9939-8245E0FB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AD39EA-5B18-4FD5-A2CE-AEC5F7F88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68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95393DF-F0D3-438F-A020-FADDF18C8C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F36B2C9-FF10-47A1-BB7D-7B37D1FBB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E18FE7-5958-4284-9AC4-3C364206D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A6196B1-38F8-4FA2-9040-4D7BE424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1BD1661-8695-4862-93E8-E000D83F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34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3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2BE77-6C43-40AD-ABCF-E64E36A51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762276-1662-4EB6-B7CB-4BCCA4334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16D0A-CC06-4975-A732-F53359E9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1154B79-E7FE-48ED-B0DA-7D78B703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6E6126-25F8-4B03-BBC1-DF5D33FFE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9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2BE77-6C43-40AD-ABCF-E64E36A5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270" y="136525"/>
            <a:ext cx="8428529" cy="113223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762276-1662-4EB6-B7CB-4BCCA4334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848"/>
            <a:ext cx="10515600" cy="4116115"/>
          </a:xfrm>
        </p:spPr>
        <p:txBody>
          <a:bodyPr>
            <a:normAutofit/>
          </a:bodyPr>
          <a:lstStyle>
            <a:lvl1pPr marL="569913" indent="-569913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3600"/>
            </a:lvl1pPr>
            <a:lvl2pPr marL="6858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3200"/>
            </a:lvl2pPr>
            <a:lvl3pPr marL="11430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800"/>
            </a:lvl3pPr>
            <a:lvl4pPr marL="16002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400"/>
            </a:lvl4pPr>
            <a:lvl5pPr marL="20574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16D0A-CC06-4975-A732-F53359E9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1154B79-E7FE-48ED-B0DA-7D78B703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6E6126-25F8-4B03-BBC1-DF5D33FFE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44C2378E-37F4-4D35-A4CE-098A70BB67C3}"/>
              </a:ext>
            </a:extLst>
          </p:cNvPr>
          <p:cNvSpPr/>
          <p:nvPr userDrawn="1"/>
        </p:nvSpPr>
        <p:spPr>
          <a:xfrm>
            <a:off x="861777" y="-2072"/>
            <a:ext cx="1197858" cy="1389174"/>
          </a:xfrm>
          <a:custGeom>
            <a:avLst/>
            <a:gdLst>
              <a:gd name="connsiteX0" fmla="*/ 272811 w 1197858"/>
              <a:gd name="connsiteY0" fmla="*/ 0 h 1389174"/>
              <a:gd name="connsiteX1" fmla="*/ 924678 w 1197858"/>
              <a:gd name="connsiteY1" fmla="*/ 0 h 1389174"/>
              <a:gd name="connsiteX2" fmla="*/ 974454 w 1197858"/>
              <a:gd name="connsiteY2" fmla="*/ 32247 h 1389174"/>
              <a:gd name="connsiteX3" fmla="*/ 1189160 w 1197858"/>
              <a:gd name="connsiteY3" fmla="*/ 421913 h 1389174"/>
              <a:gd name="connsiteX4" fmla="*/ 850459 w 1197858"/>
              <a:gd name="connsiteY4" fmla="*/ 1387791 h 1389174"/>
              <a:gd name="connsiteX5" fmla="*/ 2923 w 1197858"/>
              <a:gd name="connsiteY5" fmla="*/ 541295 h 1389174"/>
              <a:gd name="connsiteX6" fmla="*/ 216245 w 1197858"/>
              <a:gd name="connsiteY6" fmla="*/ 37481 h 138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7858" h="1389174">
                <a:moveTo>
                  <a:pt x="272811" y="0"/>
                </a:moveTo>
                <a:lnTo>
                  <a:pt x="924678" y="0"/>
                </a:lnTo>
                <a:lnTo>
                  <a:pt x="974454" y="32247"/>
                </a:lnTo>
                <a:cubicBezTo>
                  <a:pt x="1092328" y="125644"/>
                  <a:pt x="1173241" y="262904"/>
                  <a:pt x="1189160" y="421913"/>
                </a:cubicBezTo>
                <a:cubicBezTo>
                  <a:pt x="1220940" y="739931"/>
                  <a:pt x="1177988" y="1354828"/>
                  <a:pt x="850459" y="1387791"/>
                </a:cubicBezTo>
                <a:cubicBezTo>
                  <a:pt x="522929" y="1420682"/>
                  <a:pt x="34704" y="859385"/>
                  <a:pt x="2923" y="541295"/>
                </a:cubicBezTo>
                <a:cubicBezTo>
                  <a:pt x="-17301" y="342534"/>
                  <a:pt x="68843" y="156845"/>
                  <a:pt x="216245" y="3748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Figure">
            <a:extLst>
              <a:ext uri="{FF2B5EF4-FFF2-40B4-BE49-F238E27FC236}">
                <a16:creationId xmlns:a16="http://schemas.microsoft.com/office/drawing/2014/main" xmlns="" id="{F4657BEA-DC8F-4BE7-BF7C-680143DD0533}"/>
              </a:ext>
            </a:extLst>
          </p:cNvPr>
          <p:cNvSpPr/>
          <p:nvPr userDrawn="1"/>
        </p:nvSpPr>
        <p:spPr>
          <a:xfrm>
            <a:off x="627460" y="140534"/>
            <a:ext cx="1772074" cy="12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89" h="18693" extrusionOk="0">
                <a:moveTo>
                  <a:pt x="245" y="15021"/>
                </a:moveTo>
                <a:cubicBezTo>
                  <a:pt x="1306" y="18233"/>
                  <a:pt x="6123" y="19289"/>
                  <a:pt x="10101" y="18380"/>
                </a:cubicBezTo>
                <a:cubicBezTo>
                  <a:pt x="14080" y="17471"/>
                  <a:pt x="20377" y="13324"/>
                  <a:pt x="19507" y="5836"/>
                </a:cubicBezTo>
                <a:cubicBezTo>
                  <a:pt x="19168" y="2918"/>
                  <a:pt x="16966" y="-2311"/>
                  <a:pt x="8751" y="1135"/>
                </a:cubicBezTo>
                <a:cubicBezTo>
                  <a:pt x="4192" y="3048"/>
                  <a:pt x="-1223" y="10588"/>
                  <a:pt x="245" y="15021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Figure">
            <a:extLst>
              <a:ext uri="{FF2B5EF4-FFF2-40B4-BE49-F238E27FC236}">
                <a16:creationId xmlns:a16="http://schemas.microsoft.com/office/drawing/2014/main" xmlns="" id="{8D24ED71-D1A6-4B3D-92ED-855ED2F859DB}"/>
              </a:ext>
            </a:extLst>
          </p:cNvPr>
          <p:cNvSpPr/>
          <p:nvPr userDrawn="1"/>
        </p:nvSpPr>
        <p:spPr>
          <a:xfrm>
            <a:off x="487968" y="51259"/>
            <a:ext cx="1745881" cy="120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Figure">
            <a:extLst>
              <a:ext uri="{FF2B5EF4-FFF2-40B4-BE49-F238E27FC236}">
                <a16:creationId xmlns:a16="http://schemas.microsoft.com/office/drawing/2014/main" xmlns="" id="{4E29128A-65FF-46D9-9AC5-CD5F360D05FD}"/>
              </a:ext>
            </a:extLst>
          </p:cNvPr>
          <p:cNvSpPr/>
          <p:nvPr userDrawn="1"/>
        </p:nvSpPr>
        <p:spPr>
          <a:xfrm>
            <a:off x="889707" y="1402361"/>
            <a:ext cx="218435" cy="222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9" name="Figure">
            <a:extLst>
              <a:ext uri="{FF2B5EF4-FFF2-40B4-BE49-F238E27FC236}">
                <a16:creationId xmlns:a16="http://schemas.microsoft.com/office/drawing/2014/main" xmlns="" id="{B3BA8C1E-A710-4F84-9924-34F2C3A20531}"/>
              </a:ext>
            </a:extLst>
          </p:cNvPr>
          <p:cNvSpPr/>
          <p:nvPr userDrawn="1"/>
        </p:nvSpPr>
        <p:spPr>
          <a:xfrm>
            <a:off x="2281390" y="140534"/>
            <a:ext cx="150794" cy="143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xmlns="" id="{0A941A22-1624-42ED-B289-69DC7E776C8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878553" y="141289"/>
            <a:ext cx="1163046" cy="1127472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en-US" sz="5400" b="1">
                <a:ea typeface="+mj-ea"/>
                <a:cs typeface="+mj-cs"/>
              </a:defRPr>
            </a:lvl1pPr>
          </a:lstStyle>
          <a:p>
            <a:pPr marL="228600" lvl="0" indent="-228600">
              <a:spcBef>
                <a:spcPct val="0"/>
              </a:spcBef>
            </a:pPr>
            <a:r>
              <a:rPr lang="en-US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01068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 Number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2BE77-6C43-40AD-ABCF-E64E36A5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270" y="136525"/>
            <a:ext cx="8428529" cy="1132235"/>
          </a:xfrm>
        </p:spPr>
        <p:txBody>
          <a:bodyPr>
            <a:normAutofit/>
          </a:bodyPr>
          <a:lstStyle>
            <a:lvl1pPr>
              <a:defRPr sz="4400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762276-1662-4EB6-B7CB-4BCCA4334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848"/>
            <a:ext cx="10515600" cy="4116115"/>
          </a:xfrm>
        </p:spPr>
        <p:txBody>
          <a:bodyPr>
            <a:normAutofit/>
          </a:bodyPr>
          <a:lstStyle>
            <a:lvl1pPr marL="569913" indent="-569913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3600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6858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3200">
                <a:solidFill>
                  <a:schemeClr val="accent5">
                    <a:lumMod val="20000"/>
                    <a:lumOff val="80000"/>
                  </a:schemeClr>
                </a:solidFill>
              </a:defRPr>
            </a:lvl2pPr>
            <a:lvl3pPr marL="11430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800">
                <a:solidFill>
                  <a:schemeClr val="accent5">
                    <a:lumMod val="20000"/>
                    <a:lumOff val="80000"/>
                  </a:schemeClr>
                </a:solidFill>
              </a:defRPr>
            </a:lvl3pPr>
            <a:lvl4pPr marL="16002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400">
                <a:solidFill>
                  <a:schemeClr val="accent5">
                    <a:lumMod val="20000"/>
                    <a:lumOff val="80000"/>
                  </a:schemeClr>
                </a:solidFill>
              </a:defRPr>
            </a:lvl4pPr>
            <a:lvl5pPr marL="2057400" indent="-228600">
              <a:spcAft>
                <a:spcPts val="1200"/>
              </a:spcAft>
              <a:buFontTx/>
              <a:buBlip>
                <a:blip r:embed="rId2"/>
              </a:buBlip>
              <a:tabLst>
                <a:tab pos="914400" algn="l"/>
              </a:tabLst>
              <a:defRPr sz="2400">
                <a:solidFill>
                  <a:schemeClr val="accent5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16D0A-CC06-4975-A732-F53359E9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1154B79-E7FE-48ED-B0DA-7D78B703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6E6126-25F8-4B03-BBC1-DF5D33FFE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9A5997A6-0989-4ABE-9EE2-FAC905B671FA}"/>
              </a:ext>
            </a:extLst>
          </p:cNvPr>
          <p:cNvSpPr/>
          <p:nvPr userDrawn="1"/>
        </p:nvSpPr>
        <p:spPr>
          <a:xfrm>
            <a:off x="861777" y="-2072"/>
            <a:ext cx="1197858" cy="1389174"/>
          </a:xfrm>
          <a:custGeom>
            <a:avLst/>
            <a:gdLst>
              <a:gd name="connsiteX0" fmla="*/ 272811 w 1197858"/>
              <a:gd name="connsiteY0" fmla="*/ 0 h 1389174"/>
              <a:gd name="connsiteX1" fmla="*/ 924678 w 1197858"/>
              <a:gd name="connsiteY1" fmla="*/ 0 h 1389174"/>
              <a:gd name="connsiteX2" fmla="*/ 974454 w 1197858"/>
              <a:gd name="connsiteY2" fmla="*/ 32247 h 1389174"/>
              <a:gd name="connsiteX3" fmla="*/ 1189160 w 1197858"/>
              <a:gd name="connsiteY3" fmla="*/ 421913 h 1389174"/>
              <a:gd name="connsiteX4" fmla="*/ 850459 w 1197858"/>
              <a:gd name="connsiteY4" fmla="*/ 1387791 h 1389174"/>
              <a:gd name="connsiteX5" fmla="*/ 2923 w 1197858"/>
              <a:gd name="connsiteY5" fmla="*/ 541295 h 1389174"/>
              <a:gd name="connsiteX6" fmla="*/ 216245 w 1197858"/>
              <a:gd name="connsiteY6" fmla="*/ 37481 h 138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7858" h="1389174">
                <a:moveTo>
                  <a:pt x="272811" y="0"/>
                </a:moveTo>
                <a:lnTo>
                  <a:pt x="924678" y="0"/>
                </a:lnTo>
                <a:lnTo>
                  <a:pt x="974454" y="32247"/>
                </a:lnTo>
                <a:cubicBezTo>
                  <a:pt x="1092328" y="125644"/>
                  <a:pt x="1173241" y="262904"/>
                  <a:pt x="1189160" y="421913"/>
                </a:cubicBezTo>
                <a:cubicBezTo>
                  <a:pt x="1220940" y="739931"/>
                  <a:pt x="1177988" y="1354828"/>
                  <a:pt x="850459" y="1387791"/>
                </a:cubicBezTo>
                <a:cubicBezTo>
                  <a:pt x="522929" y="1420682"/>
                  <a:pt x="34704" y="859385"/>
                  <a:pt x="2923" y="541295"/>
                </a:cubicBezTo>
                <a:cubicBezTo>
                  <a:pt x="-17301" y="342534"/>
                  <a:pt x="68843" y="156845"/>
                  <a:pt x="216245" y="3748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Figure">
            <a:extLst>
              <a:ext uri="{FF2B5EF4-FFF2-40B4-BE49-F238E27FC236}">
                <a16:creationId xmlns:a16="http://schemas.microsoft.com/office/drawing/2014/main" xmlns="" id="{F4657BEA-DC8F-4BE7-BF7C-680143DD0533}"/>
              </a:ext>
            </a:extLst>
          </p:cNvPr>
          <p:cNvSpPr/>
          <p:nvPr userDrawn="1"/>
        </p:nvSpPr>
        <p:spPr>
          <a:xfrm>
            <a:off x="627460" y="140534"/>
            <a:ext cx="1772074" cy="12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89" h="18693" extrusionOk="0">
                <a:moveTo>
                  <a:pt x="245" y="15021"/>
                </a:moveTo>
                <a:cubicBezTo>
                  <a:pt x="1306" y="18233"/>
                  <a:pt x="6123" y="19289"/>
                  <a:pt x="10101" y="18380"/>
                </a:cubicBezTo>
                <a:cubicBezTo>
                  <a:pt x="14080" y="17471"/>
                  <a:pt x="20377" y="13324"/>
                  <a:pt x="19507" y="5836"/>
                </a:cubicBezTo>
                <a:cubicBezTo>
                  <a:pt x="19168" y="2918"/>
                  <a:pt x="16966" y="-2311"/>
                  <a:pt x="8751" y="1135"/>
                </a:cubicBezTo>
                <a:cubicBezTo>
                  <a:pt x="4192" y="3048"/>
                  <a:pt x="-1223" y="10588"/>
                  <a:pt x="245" y="15021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Figure">
            <a:extLst>
              <a:ext uri="{FF2B5EF4-FFF2-40B4-BE49-F238E27FC236}">
                <a16:creationId xmlns:a16="http://schemas.microsoft.com/office/drawing/2014/main" xmlns="" id="{8D24ED71-D1A6-4B3D-92ED-855ED2F859DB}"/>
              </a:ext>
            </a:extLst>
          </p:cNvPr>
          <p:cNvSpPr/>
          <p:nvPr userDrawn="1"/>
        </p:nvSpPr>
        <p:spPr>
          <a:xfrm>
            <a:off x="487968" y="51259"/>
            <a:ext cx="1745881" cy="120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16" extrusionOk="0">
                <a:moveTo>
                  <a:pt x="0" y="7130"/>
                </a:moveTo>
                <a:cubicBezTo>
                  <a:pt x="0" y="12861"/>
                  <a:pt x="8015" y="19116"/>
                  <a:pt x="12433" y="19116"/>
                </a:cubicBezTo>
                <a:cubicBezTo>
                  <a:pt x="16851" y="19116"/>
                  <a:pt x="21600" y="12861"/>
                  <a:pt x="21600" y="7130"/>
                </a:cubicBezTo>
                <a:cubicBezTo>
                  <a:pt x="21600" y="1399"/>
                  <a:pt x="19736" y="-2484"/>
                  <a:pt x="13206" y="1861"/>
                </a:cubicBezTo>
                <a:cubicBezTo>
                  <a:pt x="9285" y="4482"/>
                  <a:pt x="0" y="1399"/>
                  <a:pt x="0" y="7130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Figure">
            <a:extLst>
              <a:ext uri="{FF2B5EF4-FFF2-40B4-BE49-F238E27FC236}">
                <a16:creationId xmlns:a16="http://schemas.microsoft.com/office/drawing/2014/main" xmlns="" id="{4E29128A-65FF-46D9-9AC5-CD5F360D05FD}"/>
              </a:ext>
            </a:extLst>
          </p:cNvPr>
          <p:cNvSpPr/>
          <p:nvPr userDrawn="1"/>
        </p:nvSpPr>
        <p:spPr>
          <a:xfrm>
            <a:off x="889707" y="1402361"/>
            <a:ext cx="218435" cy="222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9" name="Figure">
            <a:extLst>
              <a:ext uri="{FF2B5EF4-FFF2-40B4-BE49-F238E27FC236}">
                <a16:creationId xmlns:a16="http://schemas.microsoft.com/office/drawing/2014/main" xmlns="" id="{B3BA8C1E-A710-4F84-9924-34F2C3A20531}"/>
              </a:ext>
            </a:extLst>
          </p:cNvPr>
          <p:cNvSpPr/>
          <p:nvPr userDrawn="1"/>
        </p:nvSpPr>
        <p:spPr>
          <a:xfrm>
            <a:off x="2281390" y="140534"/>
            <a:ext cx="150794" cy="143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xmlns="" id="{0A941A22-1624-42ED-B289-69DC7E776C8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878553" y="141289"/>
            <a:ext cx="1163046" cy="1127472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en-US" sz="5400" b="1">
                <a:ea typeface="+mj-ea"/>
                <a:cs typeface="+mj-cs"/>
              </a:defRPr>
            </a:lvl1pPr>
          </a:lstStyle>
          <a:p>
            <a:pPr marL="228600" lvl="0" indent="-228600">
              <a:spcBef>
                <a:spcPct val="0"/>
              </a:spcBef>
            </a:pPr>
            <a:r>
              <a:rPr lang="en-US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1972362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6E6B168-566B-473C-AA14-D312485321F1}"/>
              </a:ext>
            </a:extLst>
          </p:cNvPr>
          <p:cNvSpPr/>
          <p:nvPr userDrawn="1"/>
        </p:nvSpPr>
        <p:spPr>
          <a:xfrm>
            <a:off x="8329881" y="1"/>
            <a:ext cx="3862120" cy="4184987"/>
          </a:xfrm>
          <a:custGeom>
            <a:avLst/>
            <a:gdLst>
              <a:gd name="connsiteX0" fmla="*/ 72632 w 3862120"/>
              <a:gd name="connsiteY0" fmla="*/ 0 h 4184987"/>
              <a:gd name="connsiteX1" fmla="*/ 3862120 w 3862120"/>
              <a:gd name="connsiteY1" fmla="*/ 0 h 4184987"/>
              <a:gd name="connsiteX2" fmla="*/ 3862120 w 3862120"/>
              <a:gd name="connsiteY2" fmla="*/ 4018645 h 4184987"/>
              <a:gd name="connsiteX3" fmla="*/ 3849798 w 3862120"/>
              <a:gd name="connsiteY3" fmla="*/ 4027418 h 4184987"/>
              <a:gd name="connsiteX4" fmla="*/ 3409263 w 3862120"/>
              <a:gd name="connsiteY4" fmla="*/ 4179440 h 4184987"/>
              <a:gd name="connsiteX5" fmla="*/ 11722 w 3862120"/>
              <a:gd name="connsiteY5" fmla="*/ 786066 h 4184987"/>
              <a:gd name="connsiteX6" fmla="*/ 49002 w 3862120"/>
              <a:gd name="connsiteY6" fmla="*/ 88876 h 418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2120" h="4184987">
                <a:moveTo>
                  <a:pt x="72632" y="0"/>
                </a:moveTo>
                <a:lnTo>
                  <a:pt x="3862120" y="0"/>
                </a:lnTo>
                <a:lnTo>
                  <a:pt x="3862120" y="4018645"/>
                </a:lnTo>
                <a:lnTo>
                  <a:pt x="3849798" y="4027418"/>
                </a:lnTo>
                <a:cubicBezTo>
                  <a:pt x="3719683" y="4109955"/>
                  <a:pt x="3573386" y="4162923"/>
                  <a:pt x="3409263" y="4179440"/>
                </a:cubicBezTo>
                <a:cubicBezTo>
                  <a:pt x="2096287" y="4311293"/>
                  <a:pt x="139121" y="2061203"/>
                  <a:pt x="11722" y="786066"/>
                </a:cubicBezTo>
                <a:cubicBezTo>
                  <a:pt x="-12601" y="547032"/>
                  <a:pt x="1454" y="312714"/>
                  <a:pt x="49002" y="8887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2E96AA19-84B7-430D-8805-1FC9E3124763}"/>
              </a:ext>
            </a:extLst>
          </p:cNvPr>
          <p:cNvSpPr/>
          <p:nvPr userDrawn="1"/>
        </p:nvSpPr>
        <p:spPr>
          <a:xfrm>
            <a:off x="7390509" y="0"/>
            <a:ext cx="4801492" cy="4017462"/>
          </a:xfrm>
          <a:custGeom>
            <a:avLst/>
            <a:gdLst>
              <a:gd name="connsiteX0" fmla="*/ 2063453 w 4801492"/>
              <a:gd name="connsiteY0" fmla="*/ 0 h 4017462"/>
              <a:gd name="connsiteX1" fmla="*/ 4801492 w 4801492"/>
              <a:gd name="connsiteY1" fmla="*/ 0 h 4017462"/>
              <a:gd name="connsiteX2" fmla="*/ 4801492 w 4801492"/>
              <a:gd name="connsiteY2" fmla="*/ 3620618 h 4017462"/>
              <a:gd name="connsiteX3" fmla="*/ 4540736 w 4801492"/>
              <a:gd name="connsiteY3" fmla="*/ 3716067 h 4017462"/>
              <a:gd name="connsiteX4" fmla="*/ 3663094 w 4801492"/>
              <a:gd name="connsiteY4" fmla="*/ 3936581 h 4017462"/>
              <a:gd name="connsiteX5" fmla="*/ 88907 w 4801492"/>
              <a:gd name="connsiteY5" fmla="*/ 3068732 h 4017462"/>
              <a:gd name="connsiteX6" fmla="*/ 1919217 w 4801492"/>
              <a:gd name="connsiteY6" fmla="*/ 89093 h 401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1492" h="4017462">
                <a:moveTo>
                  <a:pt x="2063453" y="0"/>
                </a:moveTo>
                <a:lnTo>
                  <a:pt x="4801492" y="0"/>
                </a:lnTo>
                <a:lnTo>
                  <a:pt x="4801492" y="3620618"/>
                </a:lnTo>
                <a:lnTo>
                  <a:pt x="4540736" y="3716067"/>
                </a:lnTo>
                <a:cubicBezTo>
                  <a:pt x="4233752" y="3819100"/>
                  <a:pt x="3933647" y="3892546"/>
                  <a:pt x="3663094" y="3936581"/>
                </a:cubicBezTo>
                <a:cubicBezTo>
                  <a:pt x="2220509" y="4171435"/>
                  <a:pt x="473668" y="3898601"/>
                  <a:pt x="88907" y="3068732"/>
                </a:cubicBezTo>
                <a:cubicBezTo>
                  <a:pt x="-310361" y="2209732"/>
                  <a:pt x="694404" y="899190"/>
                  <a:pt x="1919217" y="89093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55505493-CC1B-41AE-918B-437E8B2856BA}"/>
              </a:ext>
            </a:extLst>
          </p:cNvPr>
          <p:cNvSpPr/>
          <p:nvPr userDrawn="1"/>
        </p:nvSpPr>
        <p:spPr>
          <a:xfrm>
            <a:off x="6831384" y="0"/>
            <a:ext cx="5360617" cy="3642236"/>
          </a:xfrm>
          <a:custGeom>
            <a:avLst/>
            <a:gdLst>
              <a:gd name="connsiteX0" fmla="*/ 320472 w 5360617"/>
              <a:gd name="connsiteY0" fmla="*/ 0 h 3642236"/>
              <a:gd name="connsiteX1" fmla="*/ 5360617 w 5360617"/>
              <a:gd name="connsiteY1" fmla="*/ 0 h 3642236"/>
              <a:gd name="connsiteX2" fmla="*/ 5360617 w 5360617"/>
              <a:gd name="connsiteY2" fmla="*/ 3227025 h 3642236"/>
              <a:gd name="connsiteX3" fmla="*/ 5351732 w 5360617"/>
              <a:gd name="connsiteY3" fmla="*/ 3232995 h 3642236"/>
              <a:gd name="connsiteX4" fmla="*/ 4028504 w 5360617"/>
              <a:gd name="connsiteY4" fmla="*/ 3642236 h 3642236"/>
              <a:gd name="connsiteX5" fmla="*/ 0 w 5360617"/>
              <a:gd name="connsiteY5" fmla="*/ 624863 h 3642236"/>
              <a:gd name="connsiteX6" fmla="*/ 286013 w 5360617"/>
              <a:gd name="connsiteY6" fmla="*/ 23255 h 3642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0617" h="3642236">
                <a:moveTo>
                  <a:pt x="320472" y="0"/>
                </a:moveTo>
                <a:lnTo>
                  <a:pt x="5360617" y="0"/>
                </a:lnTo>
                <a:lnTo>
                  <a:pt x="5360617" y="3227025"/>
                </a:lnTo>
                <a:lnTo>
                  <a:pt x="5351732" y="3232995"/>
                </a:lnTo>
                <a:cubicBezTo>
                  <a:pt x="4933670" y="3488463"/>
                  <a:pt x="4475851" y="3642236"/>
                  <a:pt x="4028504" y="3642236"/>
                </a:cubicBezTo>
                <a:cubicBezTo>
                  <a:pt x="2596996" y="3642236"/>
                  <a:pt x="0" y="2067594"/>
                  <a:pt x="0" y="624863"/>
                </a:cubicBezTo>
                <a:cubicBezTo>
                  <a:pt x="0" y="354352"/>
                  <a:pt x="105767" y="161846"/>
                  <a:pt x="286013" y="23255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6181426F-5F00-40E9-AA9A-0496C69403A1}"/>
              </a:ext>
            </a:extLst>
          </p:cNvPr>
          <p:cNvSpPr/>
          <p:nvPr userDrawn="1"/>
        </p:nvSpPr>
        <p:spPr>
          <a:xfrm>
            <a:off x="11397987" y="3867634"/>
            <a:ext cx="794014" cy="1182847"/>
          </a:xfrm>
          <a:custGeom>
            <a:avLst/>
            <a:gdLst>
              <a:gd name="connsiteX0" fmla="*/ 794014 w 794014"/>
              <a:gd name="connsiteY0" fmla="*/ 0 h 1182847"/>
              <a:gd name="connsiteX1" fmla="*/ 794014 w 794014"/>
              <a:gd name="connsiteY1" fmla="*/ 1127001 h 1182847"/>
              <a:gd name="connsiteX2" fmla="*/ 772413 w 794014"/>
              <a:gd name="connsiteY2" fmla="*/ 1134386 h 1182847"/>
              <a:gd name="connsiteX3" fmla="*/ 89247 w 794014"/>
              <a:gd name="connsiteY3" fmla="*/ 1098613 h 1182847"/>
              <a:gd name="connsiteX4" fmla="*/ 265906 w 794014"/>
              <a:gd name="connsiteY4" fmla="*/ 295654 h 1182847"/>
              <a:gd name="connsiteX5" fmla="*/ 696781 w 794014"/>
              <a:gd name="connsiteY5" fmla="*/ 18560 h 118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014" h="1182847">
                <a:moveTo>
                  <a:pt x="794014" y="0"/>
                </a:moveTo>
                <a:lnTo>
                  <a:pt x="794014" y="1127001"/>
                </a:lnTo>
                <a:lnTo>
                  <a:pt x="772413" y="1134386"/>
                </a:lnTo>
                <a:cubicBezTo>
                  <a:pt x="496558" y="1208896"/>
                  <a:pt x="195467" y="1197878"/>
                  <a:pt x="89247" y="1098613"/>
                </a:cubicBezTo>
                <a:cubicBezTo>
                  <a:pt x="-80777" y="939851"/>
                  <a:pt x="-224" y="579696"/>
                  <a:pt x="265906" y="295654"/>
                </a:cubicBezTo>
                <a:cubicBezTo>
                  <a:pt x="399007" y="154723"/>
                  <a:pt x="553905" y="59098"/>
                  <a:pt x="696781" y="1856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02F9D22C-FFCD-4847-91CD-37F4DCBD6075}"/>
              </a:ext>
            </a:extLst>
          </p:cNvPr>
          <p:cNvSpPr/>
          <p:nvPr userDrawn="1"/>
        </p:nvSpPr>
        <p:spPr>
          <a:xfrm>
            <a:off x="6384032" y="164824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7CFEC0CE-FB43-4333-9853-7B5924F208AC}"/>
              </a:ext>
            </a:extLst>
          </p:cNvPr>
          <p:cNvSpPr/>
          <p:nvPr userDrawn="1"/>
        </p:nvSpPr>
        <p:spPr>
          <a:xfrm>
            <a:off x="10139329" y="4982756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02589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6E6B168-566B-473C-AA14-D312485321F1}"/>
              </a:ext>
            </a:extLst>
          </p:cNvPr>
          <p:cNvSpPr/>
          <p:nvPr userDrawn="1"/>
        </p:nvSpPr>
        <p:spPr>
          <a:xfrm>
            <a:off x="8329881" y="1"/>
            <a:ext cx="3862120" cy="4184987"/>
          </a:xfrm>
          <a:custGeom>
            <a:avLst/>
            <a:gdLst>
              <a:gd name="connsiteX0" fmla="*/ 72632 w 3862120"/>
              <a:gd name="connsiteY0" fmla="*/ 0 h 4184987"/>
              <a:gd name="connsiteX1" fmla="*/ 3862120 w 3862120"/>
              <a:gd name="connsiteY1" fmla="*/ 0 h 4184987"/>
              <a:gd name="connsiteX2" fmla="*/ 3862120 w 3862120"/>
              <a:gd name="connsiteY2" fmla="*/ 4018645 h 4184987"/>
              <a:gd name="connsiteX3" fmla="*/ 3849798 w 3862120"/>
              <a:gd name="connsiteY3" fmla="*/ 4027418 h 4184987"/>
              <a:gd name="connsiteX4" fmla="*/ 3409263 w 3862120"/>
              <a:gd name="connsiteY4" fmla="*/ 4179440 h 4184987"/>
              <a:gd name="connsiteX5" fmla="*/ 11722 w 3862120"/>
              <a:gd name="connsiteY5" fmla="*/ 786066 h 4184987"/>
              <a:gd name="connsiteX6" fmla="*/ 49002 w 3862120"/>
              <a:gd name="connsiteY6" fmla="*/ 88876 h 418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2120" h="4184987">
                <a:moveTo>
                  <a:pt x="72632" y="0"/>
                </a:moveTo>
                <a:lnTo>
                  <a:pt x="3862120" y="0"/>
                </a:lnTo>
                <a:lnTo>
                  <a:pt x="3862120" y="4018645"/>
                </a:lnTo>
                <a:lnTo>
                  <a:pt x="3849798" y="4027418"/>
                </a:lnTo>
                <a:cubicBezTo>
                  <a:pt x="3719683" y="4109955"/>
                  <a:pt x="3573386" y="4162923"/>
                  <a:pt x="3409263" y="4179440"/>
                </a:cubicBezTo>
                <a:cubicBezTo>
                  <a:pt x="2096287" y="4311293"/>
                  <a:pt x="139121" y="2061203"/>
                  <a:pt x="11722" y="786066"/>
                </a:cubicBezTo>
                <a:cubicBezTo>
                  <a:pt x="-12601" y="547032"/>
                  <a:pt x="1454" y="312714"/>
                  <a:pt x="49002" y="8887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2E96AA19-84B7-430D-8805-1FC9E3124763}"/>
              </a:ext>
            </a:extLst>
          </p:cNvPr>
          <p:cNvSpPr/>
          <p:nvPr userDrawn="1"/>
        </p:nvSpPr>
        <p:spPr>
          <a:xfrm>
            <a:off x="7390509" y="0"/>
            <a:ext cx="4801492" cy="4017462"/>
          </a:xfrm>
          <a:custGeom>
            <a:avLst/>
            <a:gdLst>
              <a:gd name="connsiteX0" fmla="*/ 2063453 w 4801492"/>
              <a:gd name="connsiteY0" fmla="*/ 0 h 4017462"/>
              <a:gd name="connsiteX1" fmla="*/ 4801492 w 4801492"/>
              <a:gd name="connsiteY1" fmla="*/ 0 h 4017462"/>
              <a:gd name="connsiteX2" fmla="*/ 4801492 w 4801492"/>
              <a:gd name="connsiteY2" fmla="*/ 3620618 h 4017462"/>
              <a:gd name="connsiteX3" fmla="*/ 4540736 w 4801492"/>
              <a:gd name="connsiteY3" fmla="*/ 3716067 h 4017462"/>
              <a:gd name="connsiteX4" fmla="*/ 3663094 w 4801492"/>
              <a:gd name="connsiteY4" fmla="*/ 3936581 h 4017462"/>
              <a:gd name="connsiteX5" fmla="*/ 88907 w 4801492"/>
              <a:gd name="connsiteY5" fmla="*/ 3068732 h 4017462"/>
              <a:gd name="connsiteX6" fmla="*/ 1919217 w 4801492"/>
              <a:gd name="connsiteY6" fmla="*/ 89093 h 401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1492" h="4017462">
                <a:moveTo>
                  <a:pt x="2063453" y="0"/>
                </a:moveTo>
                <a:lnTo>
                  <a:pt x="4801492" y="0"/>
                </a:lnTo>
                <a:lnTo>
                  <a:pt x="4801492" y="3620618"/>
                </a:lnTo>
                <a:lnTo>
                  <a:pt x="4540736" y="3716067"/>
                </a:lnTo>
                <a:cubicBezTo>
                  <a:pt x="4233752" y="3819100"/>
                  <a:pt x="3933647" y="3892546"/>
                  <a:pt x="3663094" y="3936581"/>
                </a:cubicBezTo>
                <a:cubicBezTo>
                  <a:pt x="2220509" y="4171435"/>
                  <a:pt x="473668" y="3898601"/>
                  <a:pt x="88907" y="3068732"/>
                </a:cubicBezTo>
                <a:cubicBezTo>
                  <a:pt x="-310361" y="2209732"/>
                  <a:pt x="694404" y="899190"/>
                  <a:pt x="1919217" y="89093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6181426F-5F00-40E9-AA9A-0496C69403A1}"/>
              </a:ext>
            </a:extLst>
          </p:cNvPr>
          <p:cNvSpPr/>
          <p:nvPr userDrawn="1"/>
        </p:nvSpPr>
        <p:spPr>
          <a:xfrm>
            <a:off x="11397987" y="3867634"/>
            <a:ext cx="794014" cy="1182847"/>
          </a:xfrm>
          <a:custGeom>
            <a:avLst/>
            <a:gdLst>
              <a:gd name="connsiteX0" fmla="*/ 794014 w 794014"/>
              <a:gd name="connsiteY0" fmla="*/ 0 h 1182847"/>
              <a:gd name="connsiteX1" fmla="*/ 794014 w 794014"/>
              <a:gd name="connsiteY1" fmla="*/ 1127001 h 1182847"/>
              <a:gd name="connsiteX2" fmla="*/ 772413 w 794014"/>
              <a:gd name="connsiteY2" fmla="*/ 1134386 h 1182847"/>
              <a:gd name="connsiteX3" fmla="*/ 89247 w 794014"/>
              <a:gd name="connsiteY3" fmla="*/ 1098613 h 1182847"/>
              <a:gd name="connsiteX4" fmla="*/ 265906 w 794014"/>
              <a:gd name="connsiteY4" fmla="*/ 295654 h 1182847"/>
              <a:gd name="connsiteX5" fmla="*/ 696781 w 794014"/>
              <a:gd name="connsiteY5" fmla="*/ 18560 h 118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014" h="1182847">
                <a:moveTo>
                  <a:pt x="794014" y="0"/>
                </a:moveTo>
                <a:lnTo>
                  <a:pt x="794014" y="1127001"/>
                </a:lnTo>
                <a:lnTo>
                  <a:pt x="772413" y="1134386"/>
                </a:lnTo>
                <a:cubicBezTo>
                  <a:pt x="496558" y="1208896"/>
                  <a:pt x="195467" y="1197878"/>
                  <a:pt x="89247" y="1098613"/>
                </a:cubicBezTo>
                <a:cubicBezTo>
                  <a:pt x="-80777" y="939851"/>
                  <a:pt x="-224" y="579696"/>
                  <a:pt x="265906" y="295654"/>
                </a:cubicBezTo>
                <a:cubicBezTo>
                  <a:pt x="399007" y="154723"/>
                  <a:pt x="553905" y="59098"/>
                  <a:pt x="696781" y="1856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02F9D22C-FFCD-4847-91CD-37F4DCBD6075}"/>
              </a:ext>
            </a:extLst>
          </p:cNvPr>
          <p:cNvSpPr/>
          <p:nvPr userDrawn="1"/>
        </p:nvSpPr>
        <p:spPr>
          <a:xfrm>
            <a:off x="6384032" y="164824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7CFEC0CE-FB43-4333-9853-7B5924F208AC}"/>
              </a:ext>
            </a:extLst>
          </p:cNvPr>
          <p:cNvSpPr/>
          <p:nvPr userDrawn="1"/>
        </p:nvSpPr>
        <p:spPr>
          <a:xfrm>
            <a:off x="10139329" y="4982756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xmlns="" id="{5E753932-AFD4-4105-9EE3-5F7970C933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31385" y="0"/>
            <a:ext cx="5360617" cy="3642236"/>
          </a:xfrm>
          <a:custGeom>
            <a:avLst/>
            <a:gdLst>
              <a:gd name="connsiteX0" fmla="*/ 320472 w 5360617"/>
              <a:gd name="connsiteY0" fmla="*/ 0 h 3642236"/>
              <a:gd name="connsiteX1" fmla="*/ 5360617 w 5360617"/>
              <a:gd name="connsiteY1" fmla="*/ 0 h 3642236"/>
              <a:gd name="connsiteX2" fmla="*/ 5360617 w 5360617"/>
              <a:gd name="connsiteY2" fmla="*/ 3227025 h 3642236"/>
              <a:gd name="connsiteX3" fmla="*/ 5351732 w 5360617"/>
              <a:gd name="connsiteY3" fmla="*/ 3232995 h 3642236"/>
              <a:gd name="connsiteX4" fmla="*/ 4028504 w 5360617"/>
              <a:gd name="connsiteY4" fmla="*/ 3642236 h 3642236"/>
              <a:gd name="connsiteX5" fmla="*/ 0 w 5360617"/>
              <a:gd name="connsiteY5" fmla="*/ 624863 h 3642236"/>
              <a:gd name="connsiteX6" fmla="*/ 286013 w 5360617"/>
              <a:gd name="connsiteY6" fmla="*/ 23255 h 3642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0617" h="3642236">
                <a:moveTo>
                  <a:pt x="320472" y="0"/>
                </a:moveTo>
                <a:lnTo>
                  <a:pt x="5360617" y="0"/>
                </a:lnTo>
                <a:lnTo>
                  <a:pt x="5360617" y="3227025"/>
                </a:lnTo>
                <a:lnTo>
                  <a:pt x="5351732" y="3232995"/>
                </a:lnTo>
                <a:cubicBezTo>
                  <a:pt x="4933670" y="3488463"/>
                  <a:pt x="4475851" y="3642236"/>
                  <a:pt x="4028504" y="3642236"/>
                </a:cubicBezTo>
                <a:cubicBezTo>
                  <a:pt x="2596996" y="3642236"/>
                  <a:pt x="0" y="2067594"/>
                  <a:pt x="0" y="624863"/>
                </a:cubicBezTo>
                <a:cubicBezTo>
                  <a:pt x="0" y="354352"/>
                  <a:pt x="105767" y="161846"/>
                  <a:pt x="286013" y="23255"/>
                </a:cubicBezTo>
                <a:close/>
              </a:path>
            </a:pathLst>
          </a:custGeom>
        </p:spPr>
        <p:txBody>
          <a:bodyPr wrap="square" tIns="1097280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3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6E6B168-566B-473C-AA14-D312485321F1}"/>
              </a:ext>
            </a:extLst>
          </p:cNvPr>
          <p:cNvSpPr/>
          <p:nvPr userDrawn="1"/>
        </p:nvSpPr>
        <p:spPr>
          <a:xfrm>
            <a:off x="8329881" y="1"/>
            <a:ext cx="3862120" cy="4184987"/>
          </a:xfrm>
          <a:custGeom>
            <a:avLst/>
            <a:gdLst>
              <a:gd name="connsiteX0" fmla="*/ 72632 w 3862120"/>
              <a:gd name="connsiteY0" fmla="*/ 0 h 4184987"/>
              <a:gd name="connsiteX1" fmla="*/ 3862120 w 3862120"/>
              <a:gd name="connsiteY1" fmla="*/ 0 h 4184987"/>
              <a:gd name="connsiteX2" fmla="*/ 3862120 w 3862120"/>
              <a:gd name="connsiteY2" fmla="*/ 4018645 h 4184987"/>
              <a:gd name="connsiteX3" fmla="*/ 3849798 w 3862120"/>
              <a:gd name="connsiteY3" fmla="*/ 4027418 h 4184987"/>
              <a:gd name="connsiteX4" fmla="*/ 3409263 w 3862120"/>
              <a:gd name="connsiteY4" fmla="*/ 4179440 h 4184987"/>
              <a:gd name="connsiteX5" fmla="*/ 11722 w 3862120"/>
              <a:gd name="connsiteY5" fmla="*/ 786066 h 4184987"/>
              <a:gd name="connsiteX6" fmla="*/ 49002 w 3862120"/>
              <a:gd name="connsiteY6" fmla="*/ 88876 h 418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2120" h="4184987">
                <a:moveTo>
                  <a:pt x="72632" y="0"/>
                </a:moveTo>
                <a:lnTo>
                  <a:pt x="3862120" y="0"/>
                </a:lnTo>
                <a:lnTo>
                  <a:pt x="3862120" y="4018645"/>
                </a:lnTo>
                <a:lnTo>
                  <a:pt x="3849798" y="4027418"/>
                </a:lnTo>
                <a:cubicBezTo>
                  <a:pt x="3719683" y="4109955"/>
                  <a:pt x="3573386" y="4162923"/>
                  <a:pt x="3409263" y="4179440"/>
                </a:cubicBezTo>
                <a:cubicBezTo>
                  <a:pt x="2096287" y="4311293"/>
                  <a:pt x="139121" y="2061203"/>
                  <a:pt x="11722" y="786066"/>
                </a:cubicBezTo>
                <a:cubicBezTo>
                  <a:pt x="-12601" y="547032"/>
                  <a:pt x="1454" y="312714"/>
                  <a:pt x="49002" y="8887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2E96AA19-84B7-430D-8805-1FC9E3124763}"/>
              </a:ext>
            </a:extLst>
          </p:cNvPr>
          <p:cNvSpPr/>
          <p:nvPr userDrawn="1"/>
        </p:nvSpPr>
        <p:spPr>
          <a:xfrm>
            <a:off x="7390509" y="0"/>
            <a:ext cx="4801492" cy="4017462"/>
          </a:xfrm>
          <a:custGeom>
            <a:avLst/>
            <a:gdLst>
              <a:gd name="connsiteX0" fmla="*/ 2063453 w 4801492"/>
              <a:gd name="connsiteY0" fmla="*/ 0 h 4017462"/>
              <a:gd name="connsiteX1" fmla="*/ 4801492 w 4801492"/>
              <a:gd name="connsiteY1" fmla="*/ 0 h 4017462"/>
              <a:gd name="connsiteX2" fmla="*/ 4801492 w 4801492"/>
              <a:gd name="connsiteY2" fmla="*/ 3620618 h 4017462"/>
              <a:gd name="connsiteX3" fmla="*/ 4540736 w 4801492"/>
              <a:gd name="connsiteY3" fmla="*/ 3716067 h 4017462"/>
              <a:gd name="connsiteX4" fmla="*/ 3663094 w 4801492"/>
              <a:gd name="connsiteY4" fmla="*/ 3936581 h 4017462"/>
              <a:gd name="connsiteX5" fmla="*/ 88907 w 4801492"/>
              <a:gd name="connsiteY5" fmla="*/ 3068732 h 4017462"/>
              <a:gd name="connsiteX6" fmla="*/ 1919217 w 4801492"/>
              <a:gd name="connsiteY6" fmla="*/ 89093 h 401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1492" h="4017462">
                <a:moveTo>
                  <a:pt x="2063453" y="0"/>
                </a:moveTo>
                <a:lnTo>
                  <a:pt x="4801492" y="0"/>
                </a:lnTo>
                <a:lnTo>
                  <a:pt x="4801492" y="3620618"/>
                </a:lnTo>
                <a:lnTo>
                  <a:pt x="4540736" y="3716067"/>
                </a:lnTo>
                <a:cubicBezTo>
                  <a:pt x="4233752" y="3819100"/>
                  <a:pt x="3933647" y="3892546"/>
                  <a:pt x="3663094" y="3936581"/>
                </a:cubicBezTo>
                <a:cubicBezTo>
                  <a:pt x="2220509" y="4171435"/>
                  <a:pt x="473668" y="3898601"/>
                  <a:pt x="88907" y="3068732"/>
                </a:cubicBezTo>
                <a:cubicBezTo>
                  <a:pt x="-310361" y="2209732"/>
                  <a:pt x="694404" y="899190"/>
                  <a:pt x="1919217" y="89093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55505493-CC1B-41AE-918B-437E8B2856BA}"/>
              </a:ext>
            </a:extLst>
          </p:cNvPr>
          <p:cNvSpPr/>
          <p:nvPr userDrawn="1"/>
        </p:nvSpPr>
        <p:spPr>
          <a:xfrm>
            <a:off x="6831384" y="0"/>
            <a:ext cx="5360617" cy="3642236"/>
          </a:xfrm>
          <a:custGeom>
            <a:avLst/>
            <a:gdLst>
              <a:gd name="connsiteX0" fmla="*/ 320472 w 5360617"/>
              <a:gd name="connsiteY0" fmla="*/ 0 h 3642236"/>
              <a:gd name="connsiteX1" fmla="*/ 5360617 w 5360617"/>
              <a:gd name="connsiteY1" fmla="*/ 0 h 3642236"/>
              <a:gd name="connsiteX2" fmla="*/ 5360617 w 5360617"/>
              <a:gd name="connsiteY2" fmla="*/ 3227025 h 3642236"/>
              <a:gd name="connsiteX3" fmla="*/ 5351732 w 5360617"/>
              <a:gd name="connsiteY3" fmla="*/ 3232995 h 3642236"/>
              <a:gd name="connsiteX4" fmla="*/ 4028504 w 5360617"/>
              <a:gd name="connsiteY4" fmla="*/ 3642236 h 3642236"/>
              <a:gd name="connsiteX5" fmla="*/ 0 w 5360617"/>
              <a:gd name="connsiteY5" fmla="*/ 624863 h 3642236"/>
              <a:gd name="connsiteX6" fmla="*/ 286013 w 5360617"/>
              <a:gd name="connsiteY6" fmla="*/ 23255 h 3642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0617" h="3642236">
                <a:moveTo>
                  <a:pt x="320472" y="0"/>
                </a:moveTo>
                <a:lnTo>
                  <a:pt x="5360617" y="0"/>
                </a:lnTo>
                <a:lnTo>
                  <a:pt x="5360617" y="3227025"/>
                </a:lnTo>
                <a:lnTo>
                  <a:pt x="5351732" y="3232995"/>
                </a:lnTo>
                <a:cubicBezTo>
                  <a:pt x="4933670" y="3488463"/>
                  <a:pt x="4475851" y="3642236"/>
                  <a:pt x="4028504" y="3642236"/>
                </a:cubicBezTo>
                <a:cubicBezTo>
                  <a:pt x="2596996" y="3642236"/>
                  <a:pt x="0" y="2067594"/>
                  <a:pt x="0" y="624863"/>
                </a:cubicBezTo>
                <a:cubicBezTo>
                  <a:pt x="0" y="354352"/>
                  <a:pt x="105767" y="161846"/>
                  <a:pt x="286013" y="23255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6181426F-5F00-40E9-AA9A-0496C69403A1}"/>
              </a:ext>
            </a:extLst>
          </p:cNvPr>
          <p:cNvSpPr/>
          <p:nvPr userDrawn="1"/>
        </p:nvSpPr>
        <p:spPr>
          <a:xfrm>
            <a:off x="11397987" y="3867634"/>
            <a:ext cx="794014" cy="1182847"/>
          </a:xfrm>
          <a:custGeom>
            <a:avLst/>
            <a:gdLst>
              <a:gd name="connsiteX0" fmla="*/ 794014 w 794014"/>
              <a:gd name="connsiteY0" fmla="*/ 0 h 1182847"/>
              <a:gd name="connsiteX1" fmla="*/ 794014 w 794014"/>
              <a:gd name="connsiteY1" fmla="*/ 1127001 h 1182847"/>
              <a:gd name="connsiteX2" fmla="*/ 772413 w 794014"/>
              <a:gd name="connsiteY2" fmla="*/ 1134386 h 1182847"/>
              <a:gd name="connsiteX3" fmla="*/ 89247 w 794014"/>
              <a:gd name="connsiteY3" fmla="*/ 1098613 h 1182847"/>
              <a:gd name="connsiteX4" fmla="*/ 265906 w 794014"/>
              <a:gd name="connsiteY4" fmla="*/ 295654 h 1182847"/>
              <a:gd name="connsiteX5" fmla="*/ 696781 w 794014"/>
              <a:gd name="connsiteY5" fmla="*/ 18560 h 118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014" h="1182847">
                <a:moveTo>
                  <a:pt x="794014" y="0"/>
                </a:moveTo>
                <a:lnTo>
                  <a:pt x="794014" y="1127001"/>
                </a:lnTo>
                <a:lnTo>
                  <a:pt x="772413" y="1134386"/>
                </a:lnTo>
                <a:cubicBezTo>
                  <a:pt x="496558" y="1208896"/>
                  <a:pt x="195467" y="1197878"/>
                  <a:pt x="89247" y="1098613"/>
                </a:cubicBezTo>
                <a:cubicBezTo>
                  <a:pt x="-80777" y="939851"/>
                  <a:pt x="-224" y="579696"/>
                  <a:pt x="265906" y="295654"/>
                </a:cubicBezTo>
                <a:cubicBezTo>
                  <a:pt x="399007" y="154723"/>
                  <a:pt x="553905" y="59098"/>
                  <a:pt x="696781" y="18560"/>
                </a:cubicBezTo>
                <a:close/>
              </a:path>
            </a:pathLst>
          </a:custGeom>
          <a:solidFill>
            <a:schemeClr val="bg2">
              <a:alpha val="6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R="0" lvl="0" indent="0" algn="ctr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02F9D22C-FFCD-4847-91CD-37F4DCBD6075}"/>
              </a:ext>
            </a:extLst>
          </p:cNvPr>
          <p:cNvSpPr/>
          <p:nvPr userDrawn="1"/>
        </p:nvSpPr>
        <p:spPr>
          <a:xfrm>
            <a:off x="6384032" y="164824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bg2">
              <a:alpha val="7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7CFEC0CE-FB43-4333-9853-7B5924F208AC}"/>
              </a:ext>
            </a:extLst>
          </p:cNvPr>
          <p:cNvSpPr/>
          <p:nvPr userDrawn="1"/>
        </p:nvSpPr>
        <p:spPr>
          <a:xfrm>
            <a:off x="10139329" y="4982756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81556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 Phot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A99D1-0EB2-4F85-B3D4-6C023514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55DBC6-1891-4D4E-9B5A-BDCEB78A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AFBD2E-EA4D-44AC-A4BD-0C5AA171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23A92-51DF-4C54-8C80-1CB70C89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992B16-E765-430F-BC89-DE8C3294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F6E6B168-566B-473C-AA14-D312485321F1}"/>
              </a:ext>
            </a:extLst>
          </p:cNvPr>
          <p:cNvSpPr/>
          <p:nvPr userDrawn="1"/>
        </p:nvSpPr>
        <p:spPr>
          <a:xfrm>
            <a:off x="8329881" y="1"/>
            <a:ext cx="3862120" cy="4184987"/>
          </a:xfrm>
          <a:custGeom>
            <a:avLst/>
            <a:gdLst>
              <a:gd name="connsiteX0" fmla="*/ 72632 w 3862120"/>
              <a:gd name="connsiteY0" fmla="*/ 0 h 4184987"/>
              <a:gd name="connsiteX1" fmla="*/ 3862120 w 3862120"/>
              <a:gd name="connsiteY1" fmla="*/ 0 h 4184987"/>
              <a:gd name="connsiteX2" fmla="*/ 3862120 w 3862120"/>
              <a:gd name="connsiteY2" fmla="*/ 4018645 h 4184987"/>
              <a:gd name="connsiteX3" fmla="*/ 3849798 w 3862120"/>
              <a:gd name="connsiteY3" fmla="*/ 4027418 h 4184987"/>
              <a:gd name="connsiteX4" fmla="*/ 3409263 w 3862120"/>
              <a:gd name="connsiteY4" fmla="*/ 4179440 h 4184987"/>
              <a:gd name="connsiteX5" fmla="*/ 11722 w 3862120"/>
              <a:gd name="connsiteY5" fmla="*/ 786066 h 4184987"/>
              <a:gd name="connsiteX6" fmla="*/ 49002 w 3862120"/>
              <a:gd name="connsiteY6" fmla="*/ 88876 h 418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2120" h="4184987">
                <a:moveTo>
                  <a:pt x="72632" y="0"/>
                </a:moveTo>
                <a:lnTo>
                  <a:pt x="3862120" y="0"/>
                </a:lnTo>
                <a:lnTo>
                  <a:pt x="3862120" y="4018645"/>
                </a:lnTo>
                <a:lnTo>
                  <a:pt x="3849798" y="4027418"/>
                </a:lnTo>
                <a:cubicBezTo>
                  <a:pt x="3719683" y="4109955"/>
                  <a:pt x="3573386" y="4162923"/>
                  <a:pt x="3409263" y="4179440"/>
                </a:cubicBezTo>
                <a:cubicBezTo>
                  <a:pt x="2096287" y="4311293"/>
                  <a:pt x="139121" y="2061203"/>
                  <a:pt x="11722" y="786066"/>
                </a:cubicBezTo>
                <a:cubicBezTo>
                  <a:pt x="-12601" y="547032"/>
                  <a:pt x="1454" y="312714"/>
                  <a:pt x="49002" y="8887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2E96AA19-84B7-430D-8805-1FC9E3124763}"/>
              </a:ext>
            </a:extLst>
          </p:cNvPr>
          <p:cNvSpPr/>
          <p:nvPr userDrawn="1"/>
        </p:nvSpPr>
        <p:spPr>
          <a:xfrm>
            <a:off x="7390509" y="0"/>
            <a:ext cx="4801492" cy="4017462"/>
          </a:xfrm>
          <a:custGeom>
            <a:avLst/>
            <a:gdLst>
              <a:gd name="connsiteX0" fmla="*/ 2063453 w 4801492"/>
              <a:gd name="connsiteY0" fmla="*/ 0 h 4017462"/>
              <a:gd name="connsiteX1" fmla="*/ 4801492 w 4801492"/>
              <a:gd name="connsiteY1" fmla="*/ 0 h 4017462"/>
              <a:gd name="connsiteX2" fmla="*/ 4801492 w 4801492"/>
              <a:gd name="connsiteY2" fmla="*/ 3620618 h 4017462"/>
              <a:gd name="connsiteX3" fmla="*/ 4540736 w 4801492"/>
              <a:gd name="connsiteY3" fmla="*/ 3716067 h 4017462"/>
              <a:gd name="connsiteX4" fmla="*/ 3663094 w 4801492"/>
              <a:gd name="connsiteY4" fmla="*/ 3936581 h 4017462"/>
              <a:gd name="connsiteX5" fmla="*/ 88907 w 4801492"/>
              <a:gd name="connsiteY5" fmla="*/ 3068732 h 4017462"/>
              <a:gd name="connsiteX6" fmla="*/ 1919217 w 4801492"/>
              <a:gd name="connsiteY6" fmla="*/ 89093 h 401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1492" h="4017462">
                <a:moveTo>
                  <a:pt x="2063453" y="0"/>
                </a:moveTo>
                <a:lnTo>
                  <a:pt x="4801492" y="0"/>
                </a:lnTo>
                <a:lnTo>
                  <a:pt x="4801492" y="3620618"/>
                </a:lnTo>
                <a:lnTo>
                  <a:pt x="4540736" y="3716067"/>
                </a:lnTo>
                <a:cubicBezTo>
                  <a:pt x="4233752" y="3819100"/>
                  <a:pt x="3933647" y="3892546"/>
                  <a:pt x="3663094" y="3936581"/>
                </a:cubicBezTo>
                <a:cubicBezTo>
                  <a:pt x="2220509" y="4171435"/>
                  <a:pt x="473668" y="3898601"/>
                  <a:pt x="88907" y="3068732"/>
                </a:cubicBezTo>
                <a:cubicBezTo>
                  <a:pt x="-310361" y="2209732"/>
                  <a:pt x="694404" y="899190"/>
                  <a:pt x="1919217" y="89093"/>
                </a:cubicBezTo>
                <a:close/>
              </a:path>
            </a:pathLst>
          </a:custGeom>
          <a:solidFill>
            <a:srgbClr val="8DB1C4">
              <a:alpha val="80000"/>
            </a:srgb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6181426F-5F00-40E9-AA9A-0496C69403A1}"/>
              </a:ext>
            </a:extLst>
          </p:cNvPr>
          <p:cNvSpPr/>
          <p:nvPr userDrawn="1"/>
        </p:nvSpPr>
        <p:spPr>
          <a:xfrm>
            <a:off x="11397987" y="3867634"/>
            <a:ext cx="794014" cy="1182847"/>
          </a:xfrm>
          <a:custGeom>
            <a:avLst/>
            <a:gdLst>
              <a:gd name="connsiteX0" fmla="*/ 794014 w 794014"/>
              <a:gd name="connsiteY0" fmla="*/ 0 h 1182847"/>
              <a:gd name="connsiteX1" fmla="*/ 794014 w 794014"/>
              <a:gd name="connsiteY1" fmla="*/ 1127001 h 1182847"/>
              <a:gd name="connsiteX2" fmla="*/ 772413 w 794014"/>
              <a:gd name="connsiteY2" fmla="*/ 1134386 h 1182847"/>
              <a:gd name="connsiteX3" fmla="*/ 89247 w 794014"/>
              <a:gd name="connsiteY3" fmla="*/ 1098613 h 1182847"/>
              <a:gd name="connsiteX4" fmla="*/ 265906 w 794014"/>
              <a:gd name="connsiteY4" fmla="*/ 295654 h 1182847"/>
              <a:gd name="connsiteX5" fmla="*/ 696781 w 794014"/>
              <a:gd name="connsiteY5" fmla="*/ 18560 h 118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014" h="1182847">
                <a:moveTo>
                  <a:pt x="794014" y="0"/>
                </a:moveTo>
                <a:lnTo>
                  <a:pt x="794014" y="1127001"/>
                </a:lnTo>
                <a:lnTo>
                  <a:pt x="772413" y="1134386"/>
                </a:lnTo>
                <a:cubicBezTo>
                  <a:pt x="496558" y="1208896"/>
                  <a:pt x="195467" y="1197878"/>
                  <a:pt x="89247" y="1098613"/>
                </a:cubicBezTo>
                <a:cubicBezTo>
                  <a:pt x="-80777" y="939851"/>
                  <a:pt x="-224" y="579696"/>
                  <a:pt x="265906" y="295654"/>
                </a:cubicBezTo>
                <a:cubicBezTo>
                  <a:pt x="399007" y="154723"/>
                  <a:pt x="553905" y="59098"/>
                  <a:pt x="696781" y="18560"/>
                </a:cubicBezTo>
                <a:close/>
              </a:path>
            </a:pathLst>
          </a:custGeom>
          <a:solidFill>
            <a:schemeClr val="bg2">
              <a:alpha val="60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 marR="0" lvl="0" indent="0" algn="ctr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1" name="Figure">
            <a:extLst>
              <a:ext uri="{FF2B5EF4-FFF2-40B4-BE49-F238E27FC236}">
                <a16:creationId xmlns:a16="http://schemas.microsoft.com/office/drawing/2014/main" xmlns="" id="{02F9D22C-FFCD-4847-91CD-37F4DCBD6075}"/>
              </a:ext>
            </a:extLst>
          </p:cNvPr>
          <p:cNvSpPr/>
          <p:nvPr userDrawn="1"/>
        </p:nvSpPr>
        <p:spPr>
          <a:xfrm>
            <a:off x="6384032" y="1648242"/>
            <a:ext cx="875650" cy="892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88" h="18770" extrusionOk="0">
                <a:moveTo>
                  <a:pt x="18567" y="15982"/>
                </a:moveTo>
                <a:cubicBezTo>
                  <a:pt x="20371" y="12782"/>
                  <a:pt x="17299" y="3276"/>
                  <a:pt x="12326" y="688"/>
                </a:cubicBezTo>
                <a:cubicBezTo>
                  <a:pt x="7352" y="-1900"/>
                  <a:pt x="2379" y="3418"/>
                  <a:pt x="575" y="6665"/>
                </a:cubicBezTo>
                <a:cubicBezTo>
                  <a:pt x="-1229" y="9865"/>
                  <a:pt x="1355" y="14571"/>
                  <a:pt x="6329" y="17159"/>
                </a:cubicBezTo>
                <a:cubicBezTo>
                  <a:pt x="11253" y="19700"/>
                  <a:pt x="16763" y="19182"/>
                  <a:pt x="18567" y="15982"/>
                </a:cubicBezTo>
                <a:close/>
              </a:path>
            </a:pathLst>
          </a:custGeom>
          <a:solidFill>
            <a:schemeClr val="bg2">
              <a:alpha val="7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R="0" lvl="0" indent="0" algn="ctr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2" name="Figure">
            <a:extLst>
              <a:ext uri="{FF2B5EF4-FFF2-40B4-BE49-F238E27FC236}">
                <a16:creationId xmlns:a16="http://schemas.microsoft.com/office/drawing/2014/main" xmlns="" id="{7CFEC0CE-FB43-4333-9853-7B5924F208AC}"/>
              </a:ext>
            </a:extLst>
          </p:cNvPr>
          <p:cNvSpPr/>
          <p:nvPr userDrawn="1"/>
        </p:nvSpPr>
        <p:spPr>
          <a:xfrm>
            <a:off x="10139329" y="4982756"/>
            <a:ext cx="604493" cy="575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02" h="18783" extrusionOk="0">
                <a:moveTo>
                  <a:pt x="402" y="2508"/>
                </a:moveTo>
                <a:cubicBezTo>
                  <a:pt x="-1232" y="5646"/>
                  <a:pt x="2321" y="15132"/>
                  <a:pt x="7365" y="17978"/>
                </a:cubicBezTo>
                <a:cubicBezTo>
                  <a:pt x="12410" y="20751"/>
                  <a:pt x="17100" y="15716"/>
                  <a:pt x="18734" y="12651"/>
                </a:cubicBezTo>
                <a:cubicBezTo>
                  <a:pt x="20368" y="9513"/>
                  <a:pt x="17597" y="4770"/>
                  <a:pt x="12481" y="1997"/>
                </a:cubicBezTo>
                <a:cubicBezTo>
                  <a:pt x="7436" y="-849"/>
                  <a:pt x="2036" y="-630"/>
                  <a:pt x="402" y="250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3" name="Picture Placeholder 29">
            <a:extLst>
              <a:ext uri="{FF2B5EF4-FFF2-40B4-BE49-F238E27FC236}">
                <a16:creationId xmlns:a16="http://schemas.microsoft.com/office/drawing/2014/main" xmlns="" id="{7B140BD1-698E-4732-9187-BE372F8EAB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31385" y="0"/>
            <a:ext cx="5360617" cy="3642236"/>
          </a:xfrm>
          <a:custGeom>
            <a:avLst/>
            <a:gdLst>
              <a:gd name="connsiteX0" fmla="*/ 320472 w 5360617"/>
              <a:gd name="connsiteY0" fmla="*/ 0 h 3642236"/>
              <a:gd name="connsiteX1" fmla="*/ 5360617 w 5360617"/>
              <a:gd name="connsiteY1" fmla="*/ 0 h 3642236"/>
              <a:gd name="connsiteX2" fmla="*/ 5360617 w 5360617"/>
              <a:gd name="connsiteY2" fmla="*/ 3227025 h 3642236"/>
              <a:gd name="connsiteX3" fmla="*/ 5351732 w 5360617"/>
              <a:gd name="connsiteY3" fmla="*/ 3232995 h 3642236"/>
              <a:gd name="connsiteX4" fmla="*/ 4028504 w 5360617"/>
              <a:gd name="connsiteY4" fmla="*/ 3642236 h 3642236"/>
              <a:gd name="connsiteX5" fmla="*/ 0 w 5360617"/>
              <a:gd name="connsiteY5" fmla="*/ 624863 h 3642236"/>
              <a:gd name="connsiteX6" fmla="*/ 286013 w 5360617"/>
              <a:gd name="connsiteY6" fmla="*/ 23255 h 3642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0617" h="3642236">
                <a:moveTo>
                  <a:pt x="320472" y="0"/>
                </a:moveTo>
                <a:lnTo>
                  <a:pt x="5360617" y="0"/>
                </a:lnTo>
                <a:lnTo>
                  <a:pt x="5360617" y="3227025"/>
                </a:lnTo>
                <a:lnTo>
                  <a:pt x="5351732" y="3232995"/>
                </a:lnTo>
                <a:cubicBezTo>
                  <a:pt x="4933670" y="3488463"/>
                  <a:pt x="4475851" y="3642236"/>
                  <a:pt x="4028504" y="3642236"/>
                </a:cubicBezTo>
                <a:cubicBezTo>
                  <a:pt x="2596996" y="3642236"/>
                  <a:pt x="0" y="2067594"/>
                  <a:pt x="0" y="624863"/>
                </a:cubicBezTo>
                <a:cubicBezTo>
                  <a:pt x="0" y="354352"/>
                  <a:pt x="105767" y="161846"/>
                  <a:pt x="286013" y="23255"/>
                </a:cubicBezTo>
                <a:close/>
              </a:path>
            </a:pathLst>
          </a:custGeom>
        </p:spPr>
        <p:txBody>
          <a:bodyPr wrap="square" tIns="109728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7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0D54997-06A4-499B-8E6A-8EF1A89EB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4863"/>
            <a:ext cx="10515600" cy="1132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BF3C88D-292F-4F8A-8FA3-E750F0E63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56792"/>
            <a:ext cx="10515600" cy="4620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8C7DAC-648B-41B2-BAA1-D87B88405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Your Date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073268-5839-4ECF-A52B-BE90FB6F5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F5A0931-55D2-4DD7-B350-755D5AC9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325CB3F-26C9-44D7-A7CB-40F86C5CE4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7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14" r:id="rId3"/>
    <p:sldLayoutId id="2147483927" r:id="rId4"/>
    <p:sldLayoutId id="2147483936" r:id="rId5"/>
    <p:sldLayoutId id="2147483915" r:id="rId6"/>
    <p:sldLayoutId id="2147483929" r:id="rId7"/>
    <p:sldLayoutId id="2147483945" r:id="rId8"/>
    <p:sldLayoutId id="2147483946" r:id="rId9"/>
    <p:sldLayoutId id="2147483937" r:id="rId10"/>
    <p:sldLayoutId id="2147483942" r:id="rId11"/>
    <p:sldLayoutId id="2147483943" r:id="rId12"/>
    <p:sldLayoutId id="2147483938" r:id="rId13"/>
    <p:sldLayoutId id="2147483939" r:id="rId14"/>
    <p:sldLayoutId id="2147483918" r:id="rId15"/>
    <p:sldLayoutId id="2147483944" r:id="rId16"/>
    <p:sldLayoutId id="2147483916" r:id="rId17"/>
    <p:sldLayoutId id="2147483917" r:id="rId18"/>
    <p:sldLayoutId id="2147483920" r:id="rId19"/>
    <p:sldLayoutId id="2147483921" r:id="rId20"/>
    <p:sldLayoutId id="2147483922" r:id="rId21"/>
    <p:sldLayoutId id="2147483923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4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3974763103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26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38930" y="341031"/>
            <a:ext cx="2914141" cy="80474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2185947" y="2158991"/>
            <a:ext cx="7820106" cy="34163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914354"/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Free </a:t>
            </a:r>
            <a:r>
              <a:rPr lang="en-US" sz="5400">
                <a:solidFill>
                  <a:schemeClr val="bg1"/>
                </a:solidFill>
                <a:latin typeface="Calibri Light" panose="020F0302020204030204" pitchFamily="34" charset="0"/>
              </a:rPr>
              <a:t>creative templates</a:t>
            </a:r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, charts, diagrams and maps for your outstanding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8008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FC58EDE2-9C12-4E95-AE15-1944DE252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7697" y="2348880"/>
            <a:ext cx="5868144" cy="2387600"/>
          </a:xfrm>
        </p:spPr>
        <p:txBody>
          <a:bodyPr>
            <a:noAutofit/>
          </a:bodyPr>
          <a:lstStyle/>
          <a:p>
            <a:r>
              <a:rPr lang="ru-RU" sz="4400" dirty="0" smtClean="0"/>
              <a:t>«Преемственность в обучении математике между начальной и основной школой» </a:t>
            </a:r>
            <a:endParaRPr lang="en-US" sz="44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xmlns="" id="{E6DCAC89-5D68-4BB2-9B66-DFA32988EB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7697" y="4883150"/>
            <a:ext cx="5868144" cy="1655762"/>
          </a:xfrm>
        </p:spPr>
        <p:txBody>
          <a:bodyPr/>
          <a:lstStyle/>
          <a:p>
            <a:r>
              <a:rPr lang="ru-RU" dirty="0" smtClean="0"/>
              <a:t>Ольга Смольникова, учитель математики, победитель конкурса «Учитель года 2022» Ленинградской области, советник председателя комитета образования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0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xmlns="" id="{3FDADECE-BF65-44C8-B523-E1DC603B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F610-7B7C-44F0-8FE6-F62371B7351D}" type="slidenum">
              <a:rPr lang="en-US" smtClean="0"/>
              <a:t>2</a:t>
            </a:fld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87760" y="-1099120"/>
            <a:ext cx="10515600" cy="2852737"/>
          </a:xfrm>
        </p:spPr>
        <p:txBody>
          <a:bodyPr/>
          <a:lstStyle/>
          <a:p>
            <a:r>
              <a:rPr lang="ru-RU" dirty="0" smtClean="0"/>
              <a:t>Преемственность - 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idx="1"/>
          </p:nvPr>
        </p:nvSpPr>
        <p:spPr>
          <a:xfrm>
            <a:off x="743452" y="1756194"/>
            <a:ext cx="5504948" cy="3813108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>
                <a:solidFill>
                  <a:schemeClr val="tx1"/>
                </a:solidFill>
              </a:rPr>
              <a:t>это последовательная, непрерывная связь между различными ступенями в развитии качеств личности школьника, опора на его нравственный опыт, знания, умения, навыки, расширение и углубление их в последующие годы </a:t>
            </a:r>
            <a:r>
              <a:rPr lang="ru-RU" sz="3200" i="1" dirty="0" smtClean="0">
                <a:solidFill>
                  <a:schemeClr val="tx1"/>
                </a:solidFill>
              </a:rPr>
              <a:t>образования.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3" name="Slide Number Placeholder 39">
            <a:extLst>
              <a:ext uri="{FF2B5EF4-FFF2-40B4-BE49-F238E27FC236}">
                <a16:creationId xmlns:a16="http://schemas.microsoft.com/office/drawing/2014/main" xmlns="" id="{3FDADECE-BF65-44C8-B523-E1DC603B0573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354" rtl="0" eaLnBrk="1" latinLnBrk="0" hangingPunct="1">
              <a:defRPr sz="12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78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88F610-7B7C-44F0-8FE6-F62371B735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F6DCFE65-1BF7-4583-95DD-C16D26CCB0DB}"/>
              </a:ext>
            </a:extLst>
          </p:cNvPr>
          <p:cNvGrpSpPr/>
          <p:nvPr/>
        </p:nvGrpSpPr>
        <p:grpSpPr>
          <a:xfrm>
            <a:off x="912800" y="3339974"/>
            <a:ext cx="1467402" cy="1199551"/>
            <a:chOff x="1921112" y="114053"/>
            <a:chExt cx="8110307" cy="6629895"/>
          </a:xfrm>
        </p:grpSpPr>
        <p:sp>
          <p:nvSpPr>
            <p:cNvPr id="89" name="Figure">
              <a:extLst>
                <a:ext uri="{FF2B5EF4-FFF2-40B4-BE49-F238E27FC236}">
                  <a16:creationId xmlns:a16="http://schemas.microsoft.com/office/drawing/2014/main" xmlns="" id="{3B74A785-3624-43BB-A740-BC0D695DFE36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0" name="Figure">
              <a:extLst>
                <a:ext uri="{FF2B5EF4-FFF2-40B4-BE49-F238E27FC236}">
                  <a16:creationId xmlns:a16="http://schemas.microsoft.com/office/drawing/2014/main" xmlns="" id="{AC1D07C2-EC37-48BA-AD95-479A2D98AA2C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1" name="Figure">
              <a:extLst>
                <a:ext uri="{FF2B5EF4-FFF2-40B4-BE49-F238E27FC236}">
                  <a16:creationId xmlns:a16="http://schemas.microsoft.com/office/drawing/2014/main" xmlns="" id="{7A3EBCD5-9F52-4EE8-A2A4-00D82F2DD40B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2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2" name="Figure">
              <a:extLst>
                <a:ext uri="{FF2B5EF4-FFF2-40B4-BE49-F238E27FC236}">
                  <a16:creationId xmlns:a16="http://schemas.microsoft.com/office/drawing/2014/main" xmlns="" id="{0602B3D1-34D0-4EC2-93F9-52121D9D7836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3" name="Figure">
              <a:extLst>
                <a:ext uri="{FF2B5EF4-FFF2-40B4-BE49-F238E27FC236}">
                  <a16:creationId xmlns:a16="http://schemas.microsoft.com/office/drawing/2014/main" xmlns="" id="{C94444AD-F449-48FE-A024-C229BBE1AEE5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4" name="Figure">
              <a:extLst>
                <a:ext uri="{FF2B5EF4-FFF2-40B4-BE49-F238E27FC236}">
                  <a16:creationId xmlns:a16="http://schemas.microsoft.com/office/drawing/2014/main" xmlns="" id="{4358133C-3CB3-4CC2-941F-9BB8171C26ED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AAE0B3E6-89AA-4EB7-999E-3824FB4607AF}"/>
              </a:ext>
            </a:extLst>
          </p:cNvPr>
          <p:cNvGrpSpPr/>
          <p:nvPr/>
        </p:nvGrpSpPr>
        <p:grpSpPr>
          <a:xfrm>
            <a:off x="912800" y="4839622"/>
            <a:ext cx="1467402" cy="1199551"/>
            <a:chOff x="1921112" y="114053"/>
            <a:chExt cx="8110307" cy="6629895"/>
          </a:xfrm>
        </p:grpSpPr>
        <p:sp>
          <p:nvSpPr>
            <p:cNvPr id="96" name="Figure">
              <a:extLst>
                <a:ext uri="{FF2B5EF4-FFF2-40B4-BE49-F238E27FC236}">
                  <a16:creationId xmlns:a16="http://schemas.microsoft.com/office/drawing/2014/main" xmlns="" id="{485A0588-2251-4E22-AE9E-C6F953B68A5E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7" name="Figure">
              <a:extLst>
                <a:ext uri="{FF2B5EF4-FFF2-40B4-BE49-F238E27FC236}">
                  <a16:creationId xmlns:a16="http://schemas.microsoft.com/office/drawing/2014/main" xmlns="" id="{D4033E88-3177-4112-B578-B8C896A047CF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8" name="Figure">
              <a:extLst>
                <a:ext uri="{FF2B5EF4-FFF2-40B4-BE49-F238E27FC236}">
                  <a16:creationId xmlns:a16="http://schemas.microsoft.com/office/drawing/2014/main" xmlns="" id="{2A45EBD4-8F10-434E-97FF-FE7CD741AEAB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3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99" name="Figure">
              <a:extLst>
                <a:ext uri="{FF2B5EF4-FFF2-40B4-BE49-F238E27FC236}">
                  <a16:creationId xmlns:a16="http://schemas.microsoft.com/office/drawing/2014/main" xmlns="" id="{1C002C03-A58F-4943-90A2-E3A9BE9D4C9D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00" name="Figure">
              <a:extLst>
                <a:ext uri="{FF2B5EF4-FFF2-40B4-BE49-F238E27FC236}">
                  <a16:creationId xmlns:a16="http://schemas.microsoft.com/office/drawing/2014/main" xmlns="" id="{57697401-BA6C-493D-944A-F3A6B02CAFCB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01" name="Figure">
              <a:extLst>
                <a:ext uri="{FF2B5EF4-FFF2-40B4-BE49-F238E27FC236}">
                  <a16:creationId xmlns:a16="http://schemas.microsoft.com/office/drawing/2014/main" xmlns="" id="{1E9E0F58-1646-45DA-B160-9FC954301A5F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257A48A-5FCD-4F03-9417-52B37EC9E2E9}"/>
              </a:ext>
            </a:extLst>
          </p:cNvPr>
          <p:cNvGrpSpPr/>
          <p:nvPr/>
        </p:nvGrpSpPr>
        <p:grpSpPr>
          <a:xfrm>
            <a:off x="912800" y="1840327"/>
            <a:ext cx="1467402" cy="1199551"/>
            <a:chOff x="1921112" y="114053"/>
            <a:chExt cx="8110307" cy="6629895"/>
          </a:xfrm>
        </p:grpSpPr>
        <p:sp>
          <p:nvSpPr>
            <p:cNvPr id="82" name="Figure">
              <a:extLst>
                <a:ext uri="{FF2B5EF4-FFF2-40B4-BE49-F238E27FC236}">
                  <a16:creationId xmlns:a16="http://schemas.microsoft.com/office/drawing/2014/main" xmlns="" id="{F16371F3-10C5-42FC-87EE-DB32CCEDED2C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83" name="Figure">
              <a:extLst>
                <a:ext uri="{FF2B5EF4-FFF2-40B4-BE49-F238E27FC236}">
                  <a16:creationId xmlns:a16="http://schemas.microsoft.com/office/drawing/2014/main" xmlns="" id="{A247A9B0-E0AE-4078-92D2-BE021879364E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84" name="Figure">
              <a:extLst>
                <a:ext uri="{FF2B5EF4-FFF2-40B4-BE49-F238E27FC236}">
                  <a16:creationId xmlns:a16="http://schemas.microsoft.com/office/drawing/2014/main" xmlns="" id="{85470AAA-139B-417F-B1E5-A317A8E02A1A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1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85" name="Figure">
              <a:extLst>
                <a:ext uri="{FF2B5EF4-FFF2-40B4-BE49-F238E27FC236}">
                  <a16:creationId xmlns:a16="http://schemas.microsoft.com/office/drawing/2014/main" xmlns="" id="{D7817829-9A24-489A-AE64-F6D13F0BBD84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86" name="Figure">
              <a:extLst>
                <a:ext uri="{FF2B5EF4-FFF2-40B4-BE49-F238E27FC236}">
                  <a16:creationId xmlns:a16="http://schemas.microsoft.com/office/drawing/2014/main" xmlns="" id="{2870DC24-D382-46B5-8C53-79C7711252F0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87" name="Figure">
              <a:extLst>
                <a:ext uri="{FF2B5EF4-FFF2-40B4-BE49-F238E27FC236}">
                  <a16:creationId xmlns:a16="http://schemas.microsoft.com/office/drawing/2014/main" xmlns="" id="{153F0366-4360-43D7-AFF4-55C72949F87D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Причины </a:t>
            </a:r>
            <a:endParaRPr lang="en-US" dirty="0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F07D-8B3F-4D32-B059-0039CEA46D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E0578806-54D9-4D37-B865-BA2600D47AAD}"/>
              </a:ext>
            </a:extLst>
          </p:cNvPr>
          <p:cNvSpPr txBox="1"/>
          <p:nvPr/>
        </p:nvSpPr>
        <p:spPr>
          <a:xfrm>
            <a:off x="2461141" y="1882460"/>
            <a:ext cx="2982086" cy="923330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смена </a:t>
            </a:r>
            <a:r>
              <a:rPr lang="ru-RU" sz="2400" dirty="0"/>
              <a:t>социальной обстановки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CC622461-4704-41D9-A52C-03B8AD9FE67F}"/>
              </a:ext>
            </a:extLst>
          </p:cNvPr>
          <p:cNvSpPr txBox="1"/>
          <p:nvPr/>
        </p:nvSpPr>
        <p:spPr>
          <a:xfrm>
            <a:off x="2548859" y="3215572"/>
            <a:ext cx="2982086" cy="923330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изменение </a:t>
            </a:r>
            <a:r>
              <a:rPr lang="ru-RU" sz="2400" dirty="0"/>
              <a:t>роли </a:t>
            </a:r>
            <a:r>
              <a:rPr lang="ru-RU" sz="2400" dirty="0" smtClean="0"/>
              <a:t>обучающегося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4B4E1CB5-770B-4761-9F0D-AE9E9D7DAAE6}"/>
              </a:ext>
            </a:extLst>
          </p:cNvPr>
          <p:cNvSpPr txBox="1"/>
          <p:nvPr/>
        </p:nvSpPr>
        <p:spPr>
          <a:xfrm>
            <a:off x="2548859" y="4838311"/>
            <a:ext cx="2982086" cy="923330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увеличение </a:t>
            </a:r>
            <a:r>
              <a:rPr lang="ru-RU" sz="2400" dirty="0"/>
              <a:t>учебной нагрузки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BF66E086-42AB-4B5C-8F92-D1313B24C01C}"/>
              </a:ext>
            </a:extLst>
          </p:cNvPr>
          <p:cNvSpPr txBox="1"/>
          <p:nvPr/>
        </p:nvSpPr>
        <p:spPr>
          <a:xfrm>
            <a:off x="7896200" y="188640"/>
            <a:ext cx="2982086" cy="923330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изменение </a:t>
            </a:r>
            <a:r>
              <a:rPr lang="ru-RU" sz="2400" dirty="0"/>
              <a:t>режима дня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12C40FFA-3EF7-4EFD-B587-051D8788C633}"/>
              </a:ext>
            </a:extLst>
          </p:cNvPr>
          <p:cNvSpPr txBox="1"/>
          <p:nvPr/>
        </p:nvSpPr>
        <p:spPr>
          <a:xfrm>
            <a:off x="7896200" y="1691640"/>
            <a:ext cx="2982086" cy="923330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разность </a:t>
            </a:r>
            <a:r>
              <a:rPr lang="ru-RU" sz="2400" dirty="0"/>
              <a:t>систем и форм обучения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E3EFBD3E-E2CF-446C-97E6-590353E4829B}"/>
              </a:ext>
            </a:extLst>
          </p:cNvPr>
          <p:cNvSpPr txBox="1"/>
          <p:nvPr/>
        </p:nvSpPr>
        <p:spPr>
          <a:xfrm>
            <a:off x="7981176" y="3255216"/>
            <a:ext cx="3227391" cy="1292662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r>
              <a:rPr lang="ru-RU" sz="2400" dirty="0" smtClean="0"/>
              <a:t>нестыковка </a:t>
            </a:r>
            <a:r>
              <a:rPr lang="ru-RU" sz="2400" dirty="0"/>
              <a:t>программ начальной и основной школы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xmlns="" id="{768D21FD-8234-4075-A6FF-CF521B2CC9F5}"/>
              </a:ext>
            </a:extLst>
          </p:cNvPr>
          <p:cNvGrpSpPr/>
          <p:nvPr/>
        </p:nvGrpSpPr>
        <p:grpSpPr>
          <a:xfrm>
            <a:off x="6428798" y="1951902"/>
            <a:ext cx="1467402" cy="1199551"/>
            <a:chOff x="1921112" y="114053"/>
            <a:chExt cx="8110307" cy="6629895"/>
          </a:xfrm>
        </p:grpSpPr>
        <p:sp>
          <p:nvSpPr>
            <p:cNvPr id="175" name="Figure">
              <a:extLst>
                <a:ext uri="{FF2B5EF4-FFF2-40B4-BE49-F238E27FC236}">
                  <a16:creationId xmlns:a16="http://schemas.microsoft.com/office/drawing/2014/main" xmlns="" id="{AC136F66-D48F-4ADC-96BD-67D5341821D6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6" name="Figure">
              <a:extLst>
                <a:ext uri="{FF2B5EF4-FFF2-40B4-BE49-F238E27FC236}">
                  <a16:creationId xmlns:a16="http://schemas.microsoft.com/office/drawing/2014/main" xmlns="" id="{D475A2A8-A684-4931-AA85-1FEE0BAFAC6D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7" name="Figure">
              <a:extLst>
                <a:ext uri="{FF2B5EF4-FFF2-40B4-BE49-F238E27FC236}">
                  <a16:creationId xmlns:a16="http://schemas.microsoft.com/office/drawing/2014/main" xmlns="" id="{CDE6D832-B371-482B-954C-31A85668647A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5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8" name="Figure">
              <a:extLst>
                <a:ext uri="{FF2B5EF4-FFF2-40B4-BE49-F238E27FC236}">
                  <a16:creationId xmlns:a16="http://schemas.microsoft.com/office/drawing/2014/main" xmlns="" id="{D3633A12-5269-45FF-8E30-B117A0DBA23C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9" name="Figure">
              <a:extLst>
                <a:ext uri="{FF2B5EF4-FFF2-40B4-BE49-F238E27FC236}">
                  <a16:creationId xmlns:a16="http://schemas.microsoft.com/office/drawing/2014/main" xmlns="" id="{99945BAE-B69E-4296-A375-397B44CEB87C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80" name="Figure">
              <a:extLst>
                <a:ext uri="{FF2B5EF4-FFF2-40B4-BE49-F238E27FC236}">
                  <a16:creationId xmlns:a16="http://schemas.microsoft.com/office/drawing/2014/main" xmlns="" id="{4DB2E4A4-C050-4619-B3D0-08BE7FAEBF1B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1E05EE1B-405D-423B-BFF4-C9741DD480F0}"/>
              </a:ext>
            </a:extLst>
          </p:cNvPr>
          <p:cNvGrpSpPr/>
          <p:nvPr/>
        </p:nvGrpSpPr>
        <p:grpSpPr>
          <a:xfrm>
            <a:off x="6428798" y="3451550"/>
            <a:ext cx="1467402" cy="1199551"/>
            <a:chOff x="1921112" y="114053"/>
            <a:chExt cx="8110307" cy="6629895"/>
          </a:xfrm>
        </p:grpSpPr>
        <p:sp>
          <p:nvSpPr>
            <p:cNvPr id="169" name="Figure">
              <a:extLst>
                <a:ext uri="{FF2B5EF4-FFF2-40B4-BE49-F238E27FC236}">
                  <a16:creationId xmlns:a16="http://schemas.microsoft.com/office/drawing/2014/main" xmlns="" id="{FC0F3616-FA3C-4D6C-9169-F4F4FCEE942E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0" name="Figure">
              <a:extLst>
                <a:ext uri="{FF2B5EF4-FFF2-40B4-BE49-F238E27FC236}">
                  <a16:creationId xmlns:a16="http://schemas.microsoft.com/office/drawing/2014/main" xmlns="" id="{FCF5128E-9A2A-421C-9E94-5AFF30BEB850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1" name="Figure">
              <a:extLst>
                <a:ext uri="{FF2B5EF4-FFF2-40B4-BE49-F238E27FC236}">
                  <a16:creationId xmlns:a16="http://schemas.microsoft.com/office/drawing/2014/main" xmlns="" id="{6F0C14B5-BB24-4457-8E54-B936406B896C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6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2" name="Figure">
              <a:extLst>
                <a:ext uri="{FF2B5EF4-FFF2-40B4-BE49-F238E27FC236}">
                  <a16:creationId xmlns:a16="http://schemas.microsoft.com/office/drawing/2014/main" xmlns="" id="{FE837E1F-FDD9-4B72-BE00-FC283DB3B74C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3" name="Figure">
              <a:extLst>
                <a:ext uri="{FF2B5EF4-FFF2-40B4-BE49-F238E27FC236}">
                  <a16:creationId xmlns:a16="http://schemas.microsoft.com/office/drawing/2014/main" xmlns="" id="{0BF1ABAE-9795-4231-8BD0-A7054ED3261F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74" name="Figure">
              <a:extLst>
                <a:ext uri="{FF2B5EF4-FFF2-40B4-BE49-F238E27FC236}">
                  <a16:creationId xmlns:a16="http://schemas.microsoft.com/office/drawing/2014/main" xmlns="" id="{5CFF1A0D-990A-4C75-8652-00B91227C5BC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xmlns="" id="{98E3F84C-DB54-48F7-938A-52A662495B71}"/>
              </a:ext>
            </a:extLst>
          </p:cNvPr>
          <p:cNvGrpSpPr/>
          <p:nvPr/>
        </p:nvGrpSpPr>
        <p:grpSpPr>
          <a:xfrm>
            <a:off x="6428798" y="452255"/>
            <a:ext cx="1467402" cy="1199551"/>
            <a:chOff x="1921112" y="114053"/>
            <a:chExt cx="8110307" cy="6629895"/>
          </a:xfrm>
        </p:grpSpPr>
        <p:sp>
          <p:nvSpPr>
            <p:cNvPr id="163" name="Figure">
              <a:extLst>
                <a:ext uri="{FF2B5EF4-FFF2-40B4-BE49-F238E27FC236}">
                  <a16:creationId xmlns:a16="http://schemas.microsoft.com/office/drawing/2014/main" xmlns="" id="{1B7564AA-8927-458F-BA1D-C425A1051560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64" name="Figure">
              <a:extLst>
                <a:ext uri="{FF2B5EF4-FFF2-40B4-BE49-F238E27FC236}">
                  <a16:creationId xmlns:a16="http://schemas.microsoft.com/office/drawing/2014/main" xmlns="" id="{63C8AC06-4FB7-4EC2-9E68-C1F5929045E3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65" name="Figure">
              <a:extLst>
                <a:ext uri="{FF2B5EF4-FFF2-40B4-BE49-F238E27FC236}">
                  <a16:creationId xmlns:a16="http://schemas.microsoft.com/office/drawing/2014/main" xmlns="" id="{8820B7A3-A498-4EB9-94A6-4359A8A8793A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4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66" name="Figure">
              <a:extLst>
                <a:ext uri="{FF2B5EF4-FFF2-40B4-BE49-F238E27FC236}">
                  <a16:creationId xmlns:a16="http://schemas.microsoft.com/office/drawing/2014/main" xmlns="" id="{71CEA3BA-BBDC-4318-AD9E-3DF1F80A1AF0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67" name="Figure">
              <a:extLst>
                <a:ext uri="{FF2B5EF4-FFF2-40B4-BE49-F238E27FC236}">
                  <a16:creationId xmlns:a16="http://schemas.microsoft.com/office/drawing/2014/main" xmlns="" id="{BC2CAAEE-217F-4ECB-86BF-F0C8B7DC1C95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168" name="Figure">
              <a:extLst>
                <a:ext uri="{FF2B5EF4-FFF2-40B4-BE49-F238E27FC236}">
                  <a16:creationId xmlns:a16="http://schemas.microsoft.com/office/drawing/2014/main" xmlns="" id="{D9953651-D660-4223-86E0-522D13CA5D43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grpSp>
        <p:nvGrpSpPr>
          <p:cNvPr id="66" name="Group 160">
            <a:extLst>
              <a:ext uri="{FF2B5EF4-FFF2-40B4-BE49-F238E27FC236}">
                <a16:creationId xmlns:a16="http://schemas.microsoft.com/office/drawing/2014/main" xmlns="" id="{1E05EE1B-405D-423B-BFF4-C9741DD480F0}"/>
              </a:ext>
            </a:extLst>
          </p:cNvPr>
          <p:cNvGrpSpPr/>
          <p:nvPr/>
        </p:nvGrpSpPr>
        <p:grpSpPr>
          <a:xfrm>
            <a:off x="6477502" y="4903950"/>
            <a:ext cx="1467402" cy="1199551"/>
            <a:chOff x="1921112" y="114053"/>
            <a:chExt cx="8110307" cy="6629895"/>
          </a:xfrm>
        </p:grpSpPr>
        <p:sp>
          <p:nvSpPr>
            <p:cNvPr id="67" name="Figure">
              <a:extLst>
                <a:ext uri="{FF2B5EF4-FFF2-40B4-BE49-F238E27FC236}">
                  <a16:creationId xmlns:a16="http://schemas.microsoft.com/office/drawing/2014/main" xmlns="" id="{FC0F3616-FA3C-4D6C-9169-F4F4FCEE942E}"/>
                </a:ext>
              </a:extLst>
            </p:cNvPr>
            <p:cNvSpPr/>
            <p:nvPr/>
          </p:nvSpPr>
          <p:spPr>
            <a:xfrm>
              <a:off x="3867079" y="785076"/>
              <a:ext cx="4801950" cy="595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3" h="20744" extrusionOk="0">
                  <a:moveTo>
                    <a:pt x="50" y="8912"/>
                  </a:moveTo>
                  <a:cubicBezTo>
                    <a:pt x="599" y="13351"/>
                    <a:pt x="9033" y="21184"/>
                    <a:pt x="14691" y="20725"/>
                  </a:cubicBezTo>
                  <a:cubicBezTo>
                    <a:pt x="20349" y="20265"/>
                    <a:pt x="21091" y="11684"/>
                    <a:pt x="20542" y="7246"/>
                  </a:cubicBezTo>
                  <a:cubicBezTo>
                    <a:pt x="19992" y="2808"/>
                    <a:pt x="14951" y="-416"/>
                    <a:pt x="9293" y="43"/>
                  </a:cubicBezTo>
                  <a:cubicBezTo>
                    <a:pt x="3636" y="503"/>
                    <a:pt x="-509" y="4474"/>
                    <a:pt x="50" y="891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68" name="Figure">
              <a:extLst>
                <a:ext uri="{FF2B5EF4-FFF2-40B4-BE49-F238E27FC236}">
                  <a16:creationId xmlns:a16="http://schemas.microsoft.com/office/drawing/2014/main" xmlns="" id="{FCF5128E-9A2A-421C-9E94-5AFF30BEB850}"/>
                </a:ext>
              </a:extLst>
            </p:cNvPr>
            <p:cNvSpPr/>
            <p:nvPr/>
          </p:nvSpPr>
          <p:spPr>
            <a:xfrm>
              <a:off x="2927648" y="1746876"/>
              <a:ext cx="7103771" cy="4829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9" h="18693" extrusionOk="0">
                  <a:moveTo>
                    <a:pt x="245" y="15021"/>
                  </a:moveTo>
                  <a:cubicBezTo>
                    <a:pt x="1306" y="18233"/>
                    <a:pt x="6123" y="19289"/>
                    <a:pt x="10101" y="18380"/>
                  </a:cubicBezTo>
                  <a:cubicBezTo>
                    <a:pt x="14080" y="17471"/>
                    <a:pt x="20377" y="13324"/>
                    <a:pt x="19507" y="5836"/>
                  </a:cubicBezTo>
                  <a:cubicBezTo>
                    <a:pt x="19168" y="2918"/>
                    <a:pt x="16966" y="-2311"/>
                    <a:pt x="8751" y="1135"/>
                  </a:cubicBezTo>
                  <a:cubicBezTo>
                    <a:pt x="4192" y="3048"/>
                    <a:pt x="-1223" y="10588"/>
                    <a:pt x="245" y="15021"/>
                  </a:cubicBezTo>
                  <a:close/>
                </a:path>
              </a:pathLst>
            </a:custGeom>
            <a:solidFill>
              <a:srgbClr val="8DB1C4">
                <a:alpha val="8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69" name="Figure">
              <a:extLst>
                <a:ext uri="{FF2B5EF4-FFF2-40B4-BE49-F238E27FC236}">
                  <a16:creationId xmlns:a16="http://schemas.microsoft.com/office/drawing/2014/main" xmlns="" id="{6F0C14B5-BB24-4457-8E54-B936406B896C}"/>
                </a:ext>
              </a:extLst>
            </p:cNvPr>
            <p:cNvSpPr/>
            <p:nvPr/>
          </p:nvSpPr>
          <p:spPr>
            <a:xfrm>
              <a:off x="2368461" y="1388997"/>
              <a:ext cx="6998772" cy="4812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6" extrusionOk="0">
                  <a:moveTo>
                    <a:pt x="0" y="7130"/>
                  </a:moveTo>
                  <a:cubicBezTo>
                    <a:pt x="0" y="12861"/>
                    <a:pt x="8015" y="19116"/>
                    <a:pt x="12433" y="19116"/>
                  </a:cubicBezTo>
                  <a:cubicBezTo>
                    <a:pt x="16851" y="19116"/>
                    <a:pt x="21600" y="12861"/>
                    <a:pt x="21600" y="7130"/>
                  </a:cubicBezTo>
                  <a:cubicBezTo>
                    <a:pt x="21600" y="1399"/>
                    <a:pt x="19736" y="-2484"/>
                    <a:pt x="13206" y="1861"/>
                  </a:cubicBezTo>
                  <a:cubicBezTo>
                    <a:pt x="9285" y="4482"/>
                    <a:pt x="0" y="1399"/>
                    <a:pt x="0" y="713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 defTabSz="457200" hangingPunct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ru-RU" sz="3600" b="1" kern="0" dirty="0" smtClea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sym typeface="Gill Sans"/>
                </a:rPr>
                <a:t>7</a:t>
              </a: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70" name="Figure">
              <a:extLst>
                <a:ext uri="{FF2B5EF4-FFF2-40B4-BE49-F238E27FC236}">
                  <a16:creationId xmlns:a16="http://schemas.microsoft.com/office/drawing/2014/main" xmlns="" id="{FE837E1F-FDD9-4B72-BE00-FC283DB3B74C}"/>
                </a:ext>
              </a:extLst>
            </p:cNvPr>
            <p:cNvSpPr/>
            <p:nvPr/>
          </p:nvSpPr>
          <p:spPr>
            <a:xfrm>
              <a:off x="6730112" y="114053"/>
              <a:ext cx="1313884" cy="11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5" h="19060" extrusionOk="0">
                  <a:moveTo>
                    <a:pt x="1251" y="17706"/>
                  </a:moveTo>
                  <a:cubicBezTo>
                    <a:pt x="3633" y="20258"/>
                    <a:pt x="13007" y="19180"/>
                    <a:pt x="16737" y="14651"/>
                  </a:cubicBezTo>
                  <a:cubicBezTo>
                    <a:pt x="20468" y="10087"/>
                    <a:pt x="17145" y="3797"/>
                    <a:pt x="14794" y="1210"/>
                  </a:cubicBezTo>
                  <a:cubicBezTo>
                    <a:pt x="12411" y="-1342"/>
                    <a:pt x="7458" y="275"/>
                    <a:pt x="3727" y="4804"/>
                  </a:cubicBezTo>
                  <a:cubicBezTo>
                    <a:pt x="-3" y="9368"/>
                    <a:pt x="-1132" y="15155"/>
                    <a:pt x="1251" y="1770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71" name="Figure">
              <a:extLst>
                <a:ext uri="{FF2B5EF4-FFF2-40B4-BE49-F238E27FC236}">
                  <a16:creationId xmlns:a16="http://schemas.microsoft.com/office/drawing/2014/main" xmlns="" id="{0BF1ABAE-9795-4231-8BD0-A7054ED3261F}"/>
                </a:ext>
              </a:extLst>
            </p:cNvPr>
            <p:cNvSpPr/>
            <p:nvPr/>
          </p:nvSpPr>
          <p:spPr>
            <a:xfrm>
              <a:off x="1921112" y="4207292"/>
              <a:ext cx="875650" cy="892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8" h="18770" extrusionOk="0">
                  <a:moveTo>
                    <a:pt x="18567" y="15982"/>
                  </a:moveTo>
                  <a:cubicBezTo>
                    <a:pt x="20371" y="12782"/>
                    <a:pt x="17299" y="3276"/>
                    <a:pt x="12326" y="688"/>
                  </a:cubicBezTo>
                  <a:cubicBezTo>
                    <a:pt x="7352" y="-1900"/>
                    <a:pt x="2379" y="3418"/>
                    <a:pt x="575" y="6665"/>
                  </a:cubicBezTo>
                  <a:cubicBezTo>
                    <a:pt x="-1229" y="9865"/>
                    <a:pt x="1355" y="14571"/>
                    <a:pt x="6329" y="17159"/>
                  </a:cubicBezTo>
                  <a:cubicBezTo>
                    <a:pt x="11253" y="19700"/>
                    <a:pt x="16763" y="19182"/>
                    <a:pt x="18567" y="159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  <p:sp>
          <p:nvSpPr>
            <p:cNvPr id="72" name="Figure">
              <a:extLst>
                <a:ext uri="{FF2B5EF4-FFF2-40B4-BE49-F238E27FC236}">
                  <a16:creationId xmlns:a16="http://schemas.microsoft.com/office/drawing/2014/main" xmlns="" id="{5CFF1A0D-990A-4C75-8652-00B91227C5BC}"/>
                </a:ext>
              </a:extLst>
            </p:cNvPr>
            <p:cNvSpPr/>
            <p:nvPr/>
          </p:nvSpPr>
          <p:spPr>
            <a:xfrm>
              <a:off x="8765547" y="1031118"/>
              <a:ext cx="604493" cy="57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2" h="18783" extrusionOk="0">
                  <a:moveTo>
                    <a:pt x="402" y="2508"/>
                  </a:moveTo>
                  <a:cubicBezTo>
                    <a:pt x="-1232" y="5646"/>
                    <a:pt x="2321" y="15132"/>
                    <a:pt x="7365" y="17978"/>
                  </a:cubicBezTo>
                  <a:cubicBezTo>
                    <a:pt x="12410" y="20751"/>
                    <a:pt x="17100" y="15716"/>
                    <a:pt x="18734" y="12651"/>
                  </a:cubicBezTo>
                  <a:cubicBezTo>
                    <a:pt x="20368" y="9513"/>
                    <a:pt x="17597" y="4770"/>
                    <a:pt x="12481" y="1997"/>
                  </a:cubicBezTo>
                  <a:cubicBezTo>
                    <a:pt x="7436" y="-849"/>
                    <a:pt x="2036" y="-630"/>
                    <a:pt x="402" y="25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sym typeface="Gill Sans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E3EFBD3E-E2CF-446C-97E6-590353E4829B}"/>
              </a:ext>
            </a:extLst>
          </p:cNvPr>
          <p:cNvSpPr txBox="1"/>
          <p:nvPr/>
        </p:nvSpPr>
        <p:spPr>
          <a:xfrm>
            <a:off x="8142082" y="4700751"/>
            <a:ext cx="3860889" cy="2400657"/>
          </a:xfrm>
          <a:prstGeom prst="rect">
            <a:avLst/>
          </a:prstGeom>
          <a:noFill/>
        </p:spPr>
        <p:txBody>
          <a:bodyPr wrap="square" tIns="182880" bIns="0" rtlCol="0" anchor="b">
            <a:spAutoFit/>
          </a:bodyPr>
          <a:lstStyle/>
          <a:p>
            <a:pPr lvl="0"/>
            <a:r>
              <a:rPr lang="ru-RU" sz="2400" dirty="0" smtClean="0"/>
              <a:t>различие </a:t>
            </a:r>
            <a:r>
              <a:rPr lang="ru-RU" sz="2400" dirty="0"/>
              <a:t>требований со стороны учителей-предметников;</a:t>
            </a:r>
          </a:p>
          <a:p>
            <a:pPr lvl="0"/>
            <a:r>
              <a:rPr lang="ru-RU" sz="2400" dirty="0"/>
              <a:t>изменением стиля общения учителей с детьми.</a:t>
            </a:r>
          </a:p>
          <a:p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/>
          <a:srcRect l="11031" r="18017"/>
          <a:stretch/>
        </p:blipFill>
        <p:spPr>
          <a:xfrm>
            <a:off x="191344" y="188640"/>
            <a:ext cx="3359696" cy="3356992"/>
          </a:xfrm>
          <a:prstGeom prst="ellipse">
            <a:avLst/>
          </a:prstGeom>
        </p:spPr>
      </p:pic>
      <p:pic>
        <p:nvPicPr>
          <p:cNvPr id="2052" name="Picture 4" descr="https://funart.pro/uploads/posts/2021-04/1618411435_7-funart_pro-p-uspeshnii-uchenik-deti-krasivo-foto-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98"/>
          <a:stretch/>
        </p:blipFill>
        <p:spPr bwMode="auto">
          <a:xfrm>
            <a:off x="4090120" y="1412776"/>
            <a:ext cx="3456384" cy="375466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5"/>
          <a:srcRect l="19116" r="14540"/>
          <a:stretch/>
        </p:blipFill>
        <p:spPr>
          <a:xfrm>
            <a:off x="8112224" y="2420888"/>
            <a:ext cx="3920353" cy="4202743"/>
          </a:xfrm>
          <a:prstGeom prst="ellipse">
            <a:avLst/>
          </a:prstGeom>
        </p:spPr>
      </p:pic>
      <p:sp>
        <p:nvSpPr>
          <p:cNvPr id="28" name="Стрелка вправо 27"/>
          <p:cNvSpPr/>
          <p:nvPr/>
        </p:nvSpPr>
        <p:spPr>
          <a:xfrm rot="960031">
            <a:off x="3411217" y="2380667"/>
            <a:ext cx="792088" cy="34979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960031">
            <a:off x="7435063" y="3648025"/>
            <a:ext cx="792088" cy="34979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Выгнутая влево стрелка 28"/>
          <p:cNvSpPr/>
          <p:nvPr/>
        </p:nvSpPr>
        <p:spPr>
          <a:xfrm rot="5851492">
            <a:off x="5686751" y="-2657655"/>
            <a:ext cx="1714654" cy="735972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Выгнутая влево стрелка 66"/>
          <p:cNvSpPr/>
          <p:nvPr/>
        </p:nvSpPr>
        <p:spPr>
          <a:xfrm rot="17408661">
            <a:off x="4452180" y="1843969"/>
            <a:ext cx="1714654" cy="735972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2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83832" y="476672"/>
            <a:ext cx="8428529" cy="1132235"/>
          </a:xfrm>
        </p:spPr>
        <p:txBody>
          <a:bodyPr>
            <a:noAutofit/>
          </a:bodyPr>
          <a:lstStyle/>
          <a:p>
            <a:r>
              <a:rPr lang="ru-RU" dirty="0" smtClean="0"/>
              <a:t>Упрощения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95400" y="2564904"/>
            <a:ext cx="10515600" cy="4116115"/>
          </a:xfrm>
        </p:spPr>
        <p:txBody>
          <a:bodyPr/>
          <a:lstStyle/>
          <a:p>
            <a:pPr marL="569913" indent="-569913">
              <a:lnSpc>
                <a:spcPct val="100000"/>
              </a:lnSpc>
            </a:pPr>
            <a:r>
              <a:rPr lang="ru-RU" dirty="0" smtClean="0"/>
              <a:t>25∙4=(20+5)∙4=20∙4+5∙4</a:t>
            </a:r>
            <a:endParaRPr lang="en-US" dirty="0"/>
          </a:p>
          <a:p>
            <a:pPr marL="569913" indent="-569913">
              <a:lnSpc>
                <a:spcPct val="100000"/>
              </a:lnSpc>
            </a:pPr>
            <a:r>
              <a:rPr lang="ru-RU" dirty="0" smtClean="0"/>
              <a:t>2∙(3+х)=2∙3+2∙х</a:t>
            </a:r>
            <a:endParaRPr lang="en-US" dirty="0" smtClean="0"/>
          </a:p>
          <a:p>
            <a:pPr marL="569913" indent="-569913">
              <a:lnSpc>
                <a:spcPct val="100000"/>
              </a:lnSpc>
            </a:pPr>
            <a:r>
              <a:rPr lang="ru-RU" dirty="0" smtClean="0"/>
              <a:t>-5х∙(у-7)=-5х∙у – (-5х)∙7</a:t>
            </a:r>
          </a:p>
          <a:p>
            <a:pPr marL="569913" indent="-569913">
              <a:lnSpc>
                <a:spcPct val="100000"/>
              </a:lnSpc>
            </a:pPr>
            <a:endParaRPr lang="en-US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6233294" y="2760241"/>
            <a:ext cx="1296144" cy="2088232"/>
          </a:xfrm>
          <a:prstGeom prst="rightBrace">
            <a:avLst>
              <a:gd name="adj1" fmla="val 8333"/>
              <a:gd name="adj2" fmla="val 4876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24192" y="2531761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с∙(</a:t>
            </a:r>
            <a:r>
              <a:rPr lang="ru-RU" sz="3600" dirty="0" err="1" smtClean="0"/>
              <a:t>а+в</a:t>
            </a:r>
            <a:r>
              <a:rPr lang="ru-RU" sz="3600" dirty="0" smtClean="0"/>
              <a:t>)=</a:t>
            </a:r>
            <a:r>
              <a:rPr lang="ru-RU" sz="3600" dirty="0" err="1" smtClean="0"/>
              <a:t>с∙а+с∙в</a:t>
            </a:r>
            <a:endParaRPr lang="ru-RU" sz="3600" dirty="0" smtClean="0"/>
          </a:p>
          <a:p>
            <a:r>
              <a:rPr lang="ru-RU" sz="3600" dirty="0" smtClean="0"/>
              <a:t>(а-в)</a:t>
            </a:r>
            <a:r>
              <a:rPr lang="ru-RU" sz="3600" dirty="0"/>
              <a:t> </a:t>
            </a:r>
            <a:r>
              <a:rPr lang="ru-RU" sz="3600" dirty="0" smtClean="0"/>
              <a:t>∙с =</a:t>
            </a:r>
            <a:r>
              <a:rPr lang="ru-RU" sz="3600" dirty="0" err="1"/>
              <a:t>с∙</a:t>
            </a:r>
            <a:r>
              <a:rPr lang="ru-RU" sz="3600" dirty="0" err="1" smtClean="0"/>
              <a:t>а-с</a:t>
            </a:r>
            <a:r>
              <a:rPr lang="ru-RU" sz="3600" dirty="0" err="1"/>
              <a:t>∙</a:t>
            </a:r>
            <a:r>
              <a:rPr lang="ru-RU" sz="3600" dirty="0" err="1" smtClean="0"/>
              <a:t>в</a:t>
            </a:r>
            <a:endParaRPr lang="ru-RU" sz="3600" dirty="0" smtClean="0"/>
          </a:p>
          <a:p>
            <a:r>
              <a:rPr lang="ru-RU" sz="3600" dirty="0" err="1" smtClean="0"/>
              <a:t>а+в</a:t>
            </a:r>
            <a:r>
              <a:rPr lang="ru-RU" sz="3600" dirty="0" smtClean="0"/>
              <a:t>=</a:t>
            </a:r>
            <a:r>
              <a:rPr lang="ru-RU" sz="3600" dirty="0" err="1" smtClean="0"/>
              <a:t>в+а</a:t>
            </a:r>
            <a:endParaRPr lang="ru-RU" sz="3600" dirty="0" smtClean="0"/>
          </a:p>
          <a:p>
            <a:r>
              <a:rPr lang="ru-RU" sz="3600" dirty="0" err="1"/>
              <a:t>а</a:t>
            </a:r>
            <a:r>
              <a:rPr lang="ru-RU" sz="3600" dirty="0" err="1" smtClean="0"/>
              <a:t>в</a:t>
            </a:r>
            <a:r>
              <a:rPr lang="ru-RU" sz="3600" dirty="0" smtClean="0"/>
              <a:t>=</a:t>
            </a:r>
            <a:r>
              <a:rPr lang="ru-RU" sz="3600" dirty="0" err="1" smtClean="0"/>
              <a:t>ва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225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548680"/>
            <a:ext cx="8428529" cy="11322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Единицы измерения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длина                               площадь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64032" y="2060848"/>
                <a:ext cx="10515600" cy="4116115"/>
              </a:xfrm>
            </p:spPr>
            <p:txBody>
              <a:bodyPr/>
              <a:lstStyle/>
              <a:p>
                <a:r>
                  <a:rPr lang="ru-RU" dirty="0" smtClean="0"/>
                  <a:t>1м=100см                                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=10000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с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</a:p>
              <a:p>
                <a:r>
                  <a:rPr lang="ru-RU" dirty="0" smtClean="0"/>
                  <a:t>1см = 10 мм                            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с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= 100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м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4032" y="2060848"/>
                <a:ext cx="10515600" cy="4116115"/>
              </a:xfrm>
              <a:blipFill rotWithShape="0">
                <a:blip r:embed="rId2"/>
                <a:stretch>
                  <a:fillRect t="-3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авая фигурная скобка 7"/>
          <p:cNvSpPr/>
          <p:nvPr/>
        </p:nvSpPr>
        <p:spPr>
          <a:xfrm rot="5400000">
            <a:off x="5195900" y="1088740"/>
            <a:ext cx="1008112" cy="626469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91744" y="480472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Алгоритм перевода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158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560" y="260648"/>
            <a:ext cx="8428529" cy="1132235"/>
          </a:xfrm>
        </p:spPr>
        <p:txBody>
          <a:bodyPr/>
          <a:lstStyle/>
          <a:p>
            <a:pPr algn="ctr"/>
            <a:r>
              <a:rPr lang="ru-RU" dirty="0" smtClean="0"/>
              <a:t>Самое важное!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5560" y="1392883"/>
            <a:ext cx="10515600" cy="41161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Понимать и говорить на математическом языке!</a:t>
            </a:r>
          </a:p>
          <a:p>
            <a:pPr marL="0" indent="0">
              <a:buNone/>
            </a:pPr>
            <a:endParaRPr lang="ru-RU" sz="800" dirty="0" smtClean="0"/>
          </a:p>
          <a:p>
            <a:pPr marL="0" indent="0">
              <a:buNone/>
            </a:pPr>
            <a:endParaRPr lang="ru-RU" sz="800" dirty="0"/>
          </a:p>
          <a:p>
            <a:pPr marL="0" indent="0">
              <a:buNone/>
            </a:pPr>
            <a:r>
              <a:rPr lang="ru-RU" dirty="0" smtClean="0"/>
              <a:t>            Думать</a:t>
            </a:r>
          </a:p>
          <a:p>
            <a:pPr marL="0" indent="0">
              <a:buNone/>
            </a:pPr>
            <a:r>
              <a:rPr lang="ru-RU" dirty="0" smtClean="0"/>
              <a:t>            Делать                      Успех</a:t>
            </a:r>
          </a:p>
          <a:p>
            <a:pPr marL="0" indent="0">
              <a:buNone/>
            </a:pPr>
            <a:r>
              <a:rPr lang="ru-RU" dirty="0" smtClean="0"/>
              <a:t>            Говорить</a:t>
            </a:r>
            <a:endParaRPr lang="ru-RU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5663952" y="2996952"/>
            <a:ext cx="1008112" cy="21280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4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67FE93FA-186F-4273-9A19-15CEEA764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052736"/>
            <a:ext cx="6624736" cy="4464496"/>
          </a:xfrm>
        </p:spPr>
        <p:txBody>
          <a:bodyPr/>
          <a:lstStyle/>
          <a:p>
            <a:r>
              <a:rPr lang="ru-RU" sz="3600" dirty="0"/>
              <a:t>«Я слышу и забываю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Я </a:t>
            </a:r>
            <a:r>
              <a:rPr lang="ru-RU" sz="3600" dirty="0"/>
              <a:t>вижу и запоминаю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Я </a:t>
            </a:r>
            <a:r>
              <a:rPr lang="ru-RU" sz="3600" dirty="0"/>
              <a:t>делаю и </a:t>
            </a:r>
            <a:r>
              <a:rPr lang="ru-RU" sz="3600" dirty="0" smtClean="0"/>
              <a:t>понимаю»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                             Конфуций</a:t>
            </a:r>
            <a:endParaRPr lang="en-US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7977"/>
          <a:stretch/>
        </p:blipFill>
        <p:spPr>
          <a:xfrm>
            <a:off x="6744072" y="371831"/>
            <a:ext cx="5200552" cy="415814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62646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3068960"/>
            <a:ext cx="10729192" cy="1132235"/>
          </a:xfrm>
        </p:spPr>
        <p:txBody>
          <a:bodyPr>
            <a:noAutofit/>
          </a:bodyPr>
          <a:lstStyle/>
          <a:p>
            <a:r>
              <a:rPr lang="ru-RU" dirty="0" smtClean="0"/>
              <a:t>Преемственность - двусторонний процесс.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Начальное звено + основное звено =комфортное обучение обучающихся.</a:t>
            </a:r>
            <a:endParaRPr lang="ru-RU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CB3F-26C9-44D7-A7CB-40F86C5CE4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Sho-Template06">
      <a:dk1>
        <a:sysClr val="windowText" lastClr="000000"/>
      </a:dk1>
      <a:lt1>
        <a:sysClr val="window" lastClr="FFFFFF"/>
      </a:lt1>
      <a:dk2>
        <a:srgbClr val="3D4149"/>
      </a:dk2>
      <a:lt2>
        <a:srgbClr val="E7E6E6"/>
      </a:lt2>
      <a:accent1>
        <a:srgbClr val="403551"/>
      </a:accent1>
      <a:accent2>
        <a:srgbClr val="D0343C"/>
      </a:accent2>
      <a:accent3>
        <a:srgbClr val="F9BE75"/>
      </a:accent3>
      <a:accent4>
        <a:srgbClr val="8DB1C4"/>
      </a:accent4>
      <a:accent5>
        <a:srgbClr val="615474"/>
      </a:accent5>
      <a:accent6>
        <a:srgbClr val="E4625C"/>
      </a:accent6>
      <a:hlink>
        <a:srgbClr val="E4625C"/>
      </a:hlink>
      <a:folHlink>
        <a:srgbClr val="D034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howeet theme">
  <a:themeElements>
    <a:clrScheme name="Sho-Template06">
      <a:dk1>
        <a:sysClr val="windowText" lastClr="000000"/>
      </a:dk1>
      <a:lt1>
        <a:sysClr val="window" lastClr="FFFFFF"/>
      </a:lt1>
      <a:dk2>
        <a:srgbClr val="3D4149"/>
      </a:dk2>
      <a:lt2>
        <a:srgbClr val="E7E6E6"/>
      </a:lt2>
      <a:accent1>
        <a:srgbClr val="403551"/>
      </a:accent1>
      <a:accent2>
        <a:srgbClr val="D0343C"/>
      </a:accent2>
      <a:accent3>
        <a:srgbClr val="F9BE75"/>
      </a:accent3>
      <a:accent4>
        <a:srgbClr val="8DB1C4"/>
      </a:accent4>
      <a:accent5>
        <a:srgbClr val="615474"/>
      </a:accent5>
      <a:accent6>
        <a:srgbClr val="E4625C"/>
      </a:accent6>
      <a:hlink>
        <a:srgbClr val="E4625C"/>
      </a:hlink>
      <a:folHlink>
        <a:srgbClr val="D034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howeet">
  <a:themeElements>
    <a:clrScheme name="Sho-RETRO">
      <a:dk1>
        <a:srgbClr val="231F20"/>
      </a:dk1>
      <a:lt1>
        <a:sysClr val="window" lastClr="FFFFFF"/>
      </a:lt1>
      <a:dk2>
        <a:srgbClr val="1E2631"/>
      </a:dk2>
      <a:lt2>
        <a:srgbClr val="E9DEDB"/>
      </a:lt2>
      <a:accent1>
        <a:srgbClr val="CD5727"/>
      </a:accent1>
      <a:accent2>
        <a:srgbClr val="B54923"/>
      </a:accent2>
      <a:accent3>
        <a:srgbClr val="933416"/>
      </a:accent3>
      <a:accent4>
        <a:srgbClr val="231F20"/>
      </a:accent4>
      <a:accent5>
        <a:srgbClr val="E9DEDB"/>
      </a:accent5>
      <a:accent6>
        <a:srgbClr val="1E2631"/>
      </a:accent6>
      <a:hlink>
        <a:srgbClr val="7F7F7F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73018</TotalTime>
  <Words>272</Words>
  <Application>Microsoft Office PowerPoint</Application>
  <PresentationFormat>Широкоэкранный</PresentationFormat>
  <Paragraphs>57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Gill Sans</vt:lpstr>
      <vt:lpstr>Open Sans</vt:lpstr>
      <vt:lpstr>Custom Design</vt:lpstr>
      <vt:lpstr>Showeet theme</vt:lpstr>
      <vt:lpstr>showeet</vt:lpstr>
      <vt:lpstr>«Преемственность в обучении математике между начальной и основной школой» </vt:lpstr>
      <vt:lpstr>Преемственность - </vt:lpstr>
      <vt:lpstr>Причины </vt:lpstr>
      <vt:lpstr>Презентация PowerPoint</vt:lpstr>
      <vt:lpstr>Упрощения</vt:lpstr>
      <vt:lpstr>               Единицы измерения  длина                               площадь</vt:lpstr>
      <vt:lpstr>Самое важное!</vt:lpstr>
      <vt:lpstr>«Я слышу и забываю.   Я вижу и запоминаю.   Я делаю и понимаю»                                    Конфуций</vt:lpstr>
      <vt:lpstr>Преемственность - двусторонний процесс.   Начальное звено + основное звено =комфортное обучение обучающихся.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BUBBLER - Creative PowerPoint Template</dc:title>
  <dc:creator>showeet.com</dc:creator>
  <dc:description>© Copyright Showeet.com</dc:description>
  <cp:lastModifiedBy>foiegras108@yandex.ru</cp:lastModifiedBy>
  <cp:revision>8</cp:revision>
  <dcterms:created xsi:type="dcterms:W3CDTF">2011-05-09T14:18:21Z</dcterms:created>
  <dcterms:modified xsi:type="dcterms:W3CDTF">2023-02-18T14:44:40Z</dcterms:modified>
  <cp:category>Templates</cp:category>
</cp:coreProperties>
</file>